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Nunito Bold" charset="1" panose="00000000000000000000"/>
      <p:regular r:id="rId17"/>
    </p:embeddedFont>
    <p:embeddedFont>
      <p:font typeface="PT Sans" charset="1" panose="020B05030202030202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47155" y="2641550"/>
            <a:ext cx="9335691" cy="2640062"/>
            <a:chOff x="0" y="0"/>
            <a:chExt cx="12447588" cy="352008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447588" cy="3520083"/>
            </a:xfrm>
            <a:custGeom>
              <a:avLst/>
              <a:gdLst/>
              <a:ahLst/>
              <a:cxnLst/>
              <a:rect r="r" b="b" t="t" l="l"/>
              <a:pathLst>
                <a:path h="3520083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3520083"/>
                  </a:lnTo>
                  <a:lnTo>
                    <a:pt x="0" y="35200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447588" cy="35486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Mobile Device Forensics: Unlocking Smartphones for Evidence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47155" y="5730329"/>
            <a:ext cx="9335691" cy="1915120"/>
            <a:chOff x="0" y="0"/>
            <a:chExt cx="12447588" cy="255349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447588" cy="2553493"/>
            </a:xfrm>
            <a:custGeom>
              <a:avLst/>
              <a:gdLst/>
              <a:ahLst/>
              <a:cxnLst/>
              <a:rect r="r" b="b" t="t" l="l"/>
              <a:pathLst>
                <a:path h="2553493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2553493"/>
                  </a:lnTo>
                  <a:lnTo>
                    <a:pt x="0" y="25534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0"/>
              <a:ext cx="12447588" cy="264874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Explore mobile forensics and its vital role in law enforcement. Learn techniques for unlocking phones and extracting data. Understand legal and ethical safeguards ensuring evidence is admissible and integrity maintained.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93861" y="1520875"/>
            <a:ext cx="13591878" cy="751135"/>
            <a:chOff x="0" y="0"/>
            <a:chExt cx="18122503" cy="100151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122503" cy="1001513"/>
            </a:xfrm>
            <a:custGeom>
              <a:avLst/>
              <a:gdLst/>
              <a:ahLst/>
              <a:cxnLst/>
              <a:rect r="r" b="b" t="t" l="l"/>
              <a:pathLst>
                <a:path h="1001513" w="18122503">
                  <a:moveTo>
                    <a:pt x="0" y="0"/>
                  </a:moveTo>
                  <a:lnTo>
                    <a:pt x="18122503" y="0"/>
                  </a:lnTo>
                  <a:lnTo>
                    <a:pt x="18122503" y="1001513"/>
                  </a:lnTo>
                  <a:lnTo>
                    <a:pt x="0" y="1001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8122503" cy="102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874"/>
                </a:lnSpc>
              </a:pPr>
              <a:r>
                <a:rPr lang="en-US" sz="4687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Challenges and Future Trends in Mobile Forensics</a:t>
              </a:r>
            </a:p>
          </p:txBody>
        </p:sp>
      </p:grpSp>
      <p:sp>
        <p:nvSpPr>
          <p:cNvPr name="Freeform 8" id="8" descr="preencoded.png"/>
          <p:cNvSpPr/>
          <p:nvPr/>
        </p:nvSpPr>
        <p:spPr>
          <a:xfrm flipH="false" flipV="false" rot="0">
            <a:off x="3997970" y="2782789"/>
            <a:ext cx="2041772" cy="1447949"/>
          </a:xfrm>
          <a:custGeom>
            <a:avLst/>
            <a:gdLst/>
            <a:ahLst/>
            <a:cxnLst/>
            <a:rect r="r" b="b" t="t" l="l"/>
            <a:pathLst>
              <a:path h="1447949" w="2041772">
                <a:moveTo>
                  <a:pt x="0" y="0"/>
                </a:moveTo>
                <a:lnTo>
                  <a:pt x="2041772" y="0"/>
                </a:lnTo>
                <a:lnTo>
                  <a:pt x="2041772" y="1447948"/>
                </a:lnTo>
                <a:lnTo>
                  <a:pt x="0" y="14479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8" r="0" b="-78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4839295" y="3460998"/>
            <a:ext cx="359123" cy="448865"/>
            <a:chOff x="0" y="0"/>
            <a:chExt cx="478830" cy="59848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8830" cy="598487"/>
            </a:xfrm>
            <a:custGeom>
              <a:avLst/>
              <a:gdLst/>
              <a:ahLst/>
              <a:cxnLst/>
              <a:rect r="r" b="b" t="t" l="l"/>
              <a:pathLst>
                <a:path h="598487" w="478830">
                  <a:moveTo>
                    <a:pt x="0" y="0"/>
                  </a:moveTo>
                  <a:lnTo>
                    <a:pt x="478830" y="0"/>
                  </a:lnTo>
                  <a:lnTo>
                    <a:pt x="478830" y="598487"/>
                  </a:lnTo>
                  <a:lnTo>
                    <a:pt x="0" y="5984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04775"/>
              <a:ext cx="478830" cy="703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499"/>
                </a:lnSpc>
              </a:pPr>
              <a:r>
                <a:rPr lang="en-US" sz="28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1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295132" y="3038178"/>
            <a:ext cx="3004542" cy="375494"/>
            <a:chOff x="0" y="0"/>
            <a:chExt cx="4006057" cy="50065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06057" cy="500658"/>
            </a:xfrm>
            <a:custGeom>
              <a:avLst/>
              <a:gdLst/>
              <a:ahLst/>
              <a:cxnLst/>
              <a:rect r="r" b="b" t="t" l="l"/>
              <a:pathLst>
                <a:path h="500658" w="4006057">
                  <a:moveTo>
                    <a:pt x="0" y="0"/>
                  </a:moveTo>
                  <a:lnTo>
                    <a:pt x="4006057" y="0"/>
                  </a:lnTo>
                  <a:lnTo>
                    <a:pt x="4006057" y="500658"/>
                  </a:lnTo>
                  <a:lnTo>
                    <a:pt x="0" y="5006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006057" cy="5101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937"/>
                </a:lnSpc>
              </a:pPr>
              <a:r>
                <a:rPr lang="en-US" sz="23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Encryption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295132" y="3566815"/>
            <a:ext cx="6082159" cy="408534"/>
            <a:chOff x="0" y="0"/>
            <a:chExt cx="8109545" cy="54471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09545" cy="544712"/>
            </a:xfrm>
            <a:custGeom>
              <a:avLst/>
              <a:gdLst/>
              <a:ahLst/>
              <a:cxnLst/>
              <a:rect r="r" b="b" t="t" l="l"/>
              <a:pathLst>
                <a:path h="544712" w="8109545">
                  <a:moveTo>
                    <a:pt x="0" y="0"/>
                  </a:moveTo>
                  <a:lnTo>
                    <a:pt x="8109545" y="0"/>
                  </a:lnTo>
                  <a:lnTo>
                    <a:pt x="8109545" y="544712"/>
                  </a:lnTo>
                  <a:lnTo>
                    <a:pt x="0" y="5447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8109545" cy="6113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Strong encryption complicates data access and analysis.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103590" y="4250680"/>
            <a:ext cx="11226701" cy="14288"/>
            <a:chOff x="0" y="0"/>
            <a:chExt cx="14968935" cy="190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968982" cy="19050"/>
            </a:xfrm>
            <a:custGeom>
              <a:avLst/>
              <a:gdLst/>
              <a:ahLst/>
              <a:cxnLst/>
              <a:rect r="r" b="b" t="t" l="l"/>
              <a:pathLst>
                <a:path h="19050" w="14968982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4959457" y="0"/>
                  </a:lnTo>
                  <a:cubicBezTo>
                    <a:pt x="14964665" y="0"/>
                    <a:pt x="14968982" y="4318"/>
                    <a:pt x="14968982" y="9525"/>
                  </a:cubicBezTo>
                  <a:cubicBezTo>
                    <a:pt x="14968982" y="14732"/>
                    <a:pt x="14964665" y="19050"/>
                    <a:pt x="14959457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F2B42D"/>
            </a:solidFill>
          </p:spPr>
        </p:sp>
      </p:grpSp>
      <p:sp>
        <p:nvSpPr>
          <p:cNvPr name="Freeform 20" id="20" descr="preencoded.png"/>
          <p:cNvSpPr/>
          <p:nvPr/>
        </p:nvSpPr>
        <p:spPr>
          <a:xfrm flipH="false" flipV="false" rot="0">
            <a:off x="2977009" y="4294585"/>
            <a:ext cx="4083695" cy="1447949"/>
          </a:xfrm>
          <a:custGeom>
            <a:avLst/>
            <a:gdLst/>
            <a:ahLst/>
            <a:cxnLst/>
            <a:rect r="r" b="b" t="t" l="l"/>
            <a:pathLst>
              <a:path h="1447949" w="4083695">
                <a:moveTo>
                  <a:pt x="0" y="0"/>
                </a:moveTo>
                <a:lnTo>
                  <a:pt x="4083695" y="0"/>
                </a:lnTo>
                <a:lnTo>
                  <a:pt x="4083695" y="1447949"/>
                </a:lnTo>
                <a:lnTo>
                  <a:pt x="0" y="144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6" t="0" r="-36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4839146" y="4794051"/>
            <a:ext cx="359123" cy="448865"/>
            <a:chOff x="0" y="0"/>
            <a:chExt cx="478830" cy="59848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8830" cy="598487"/>
            </a:xfrm>
            <a:custGeom>
              <a:avLst/>
              <a:gdLst/>
              <a:ahLst/>
              <a:cxnLst/>
              <a:rect r="r" b="b" t="t" l="l"/>
              <a:pathLst>
                <a:path h="598487" w="478830">
                  <a:moveTo>
                    <a:pt x="0" y="0"/>
                  </a:moveTo>
                  <a:lnTo>
                    <a:pt x="478830" y="0"/>
                  </a:lnTo>
                  <a:lnTo>
                    <a:pt x="478830" y="598487"/>
                  </a:lnTo>
                  <a:lnTo>
                    <a:pt x="0" y="5984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04775"/>
              <a:ext cx="478830" cy="703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499"/>
                </a:lnSpc>
              </a:pPr>
              <a:r>
                <a:rPr lang="en-US" sz="28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2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316092" y="4549974"/>
            <a:ext cx="3004543" cy="375494"/>
            <a:chOff x="0" y="0"/>
            <a:chExt cx="4006057" cy="50065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006057" cy="500658"/>
            </a:xfrm>
            <a:custGeom>
              <a:avLst/>
              <a:gdLst/>
              <a:ahLst/>
              <a:cxnLst/>
              <a:rect r="r" b="b" t="t" l="l"/>
              <a:pathLst>
                <a:path h="500658" w="4006057">
                  <a:moveTo>
                    <a:pt x="0" y="0"/>
                  </a:moveTo>
                  <a:lnTo>
                    <a:pt x="4006057" y="0"/>
                  </a:lnTo>
                  <a:lnTo>
                    <a:pt x="4006057" y="500658"/>
                  </a:lnTo>
                  <a:lnTo>
                    <a:pt x="0" y="5006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"/>
              <a:ext cx="4006057" cy="5101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937"/>
                </a:lnSpc>
              </a:pPr>
              <a:r>
                <a:rPr lang="en-US" sz="23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Anti-Forensics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316092" y="5078611"/>
            <a:ext cx="7707065" cy="408534"/>
            <a:chOff x="0" y="0"/>
            <a:chExt cx="10276087" cy="54471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276087" cy="544712"/>
            </a:xfrm>
            <a:custGeom>
              <a:avLst/>
              <a:gdLst/>
              <a:ahLst/>
              <a:cxnLst/>
              <a:rect r="r" b="b" t="t" l="l"/>
              <a:pathLst>
                <a:path h="544712" w="10276087">
                  <a:moveTo>
                    <a:pt x="0" y="0"/>
                  </a:moveTo>
                  <a:lnTo>
                    <a:pt x="10276087" y="0"/>
                  </a:lnTo>
                  <a:lnTo>
                    <a:pt x="10276087" y="544712"/>
                  </a:lnTo>
                  <a:lnTo>
                    <a:pt x="0" y="5447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10276087" cy="6113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Techniques to obscure or destroy digital traces challenge investigators.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7124551" y="5762476"/>
            <a:ext cx="10205740" cy="14288"/>
            <a:chOff x="0" y="0"/>
            <a:chExt cx="13607653" cy="1905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3607669" cy="19050"/>
            </a:xfrm>
            <a:custGeom>
              <a:avLst/>
              <a:gdLst/>
              <a:ahLst/>
              <a:cxnLst/>
              <a:rect r="r" b="b" t="t" l="l"/>
              <a:pathLst>
                <a:path h="19050" w="13607669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3598144" y="0"/>
                  </a:lnTo>
                  <a:cubicBezTo>
                    <a:pt x="13603351" y="0"/>
                    <a:pt x="13607669" y="4318"/>
                    <a:pt x="13607669" y="9525"/>
                  </a:cubicBezTo>
                  <a:cubicBezTo>
                    <a:pt x="13607669" y="14732"/>
                    <a:pt x="13603351" y="19050"/>
                    <a:pt x="13598144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D7425E"/>
            </a:solidFill>
          </p:spPr>
        </p:sp>
      </p:grpSp>
      <p:sp>
        <p:nvSpPr>
          <p:cNvPr name="Freeform 32" id="32" descr="preencoded.png"/>
          <p:cNvSpPr/>
          <p:nvPr/>
        </p:nvSpPr>
        <p:spPr>
          <a:xfrm flipH="false" flipV="false" rot="0">
            <a:off x="1956047" y="5806380"/>
            <a:ext cx="6125616" cy="1447949"/>
          </a:xfrm>
          <a:custGeom>
            <a:avLst/>
            <a:gdLst/>
            <a:ahLst/>
            <a:cxnLst/>
            <a:rect r="r" b="b" t="t" l="l"/>
            <a:pathLst>
              <a:path h="1447949" w="6125616">
                <a:moveTo>
                  <a:pt x="0" y="0"/>
                </a:moveTo>
                <a:lnTo>
                  <a:pt x="6125617" y="0"/>
                </a:lnTo>
                <a:lnTo>
                  <a:pt x="6125617" y="1447949"/>
                </a:lnTo>
                <a:lnTo>
                  <a:pt x="0" y="14479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" r="0" b="-3"/>
            </a:stretch>
          </a:blipFill>
        </p:spPr>
      </p:sp>
      <p:grpSp>
        <p:nvGrpSpPr>
          <p:cNvPr name="Group 33" id="33"/>
          <p:cNvGrpSpPr/>
          <p:nvPr/>
        </p:nvGrpSpPr>
        <p:grpSpPr>
          <a:xfrm rot="0">
            <a:off x="4839295" y="6305847"/>
            <a:ext cx="359123" cy="448865"/>
            <a:chOff x="0" y="0"/>
            <a:chExt cx="478830" cy="598487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478830" cy="598487"/>
            </a:xfrm>
            <a:custGeom>
              <a:avLst/>
              <a:gdLst/>
              <a:ahLst/>
              <a:cxnLst/>
              <a:rect r="r" b="b" t="t" l="l"/>
              <a:pathLst>
                <a:path h="598487" w="478830">
                  <a:moveTo>
                    <a:pt x="0" y="0"/>
                  </a:moveTo>
                  <a:lnTo>
                    <a:pt x="478830" y="0"/>
                  </a:lnTo>
                  <a:lnTo>
                    <a:pt x="478830" y="598487"/>
                  </a:lnTo>
                  <a:lnTo>
                    <a:pt x="0" y="5984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04775"/>
              <a:ext cx="478830" cy="703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499"/>
                </a:lnSpc>
              </a:pPr>
              <a:r>
                <a:rPr lang="en-US" sz="28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3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8337054" y="6061770"/>
            <a:ext cx="3004542" cy="375494"/>
            <a:chOff x="0" y="0"/>
            <a:chExt cx="4006057" cy="500658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4006057" cy="500658"/>
            </a:xfrm>
            <a:custGeom>
              <a:avLst/>
              <a:gdLst/>
              <a:ahLst/>
              <a:cxnLst/>
              <a:rect r="r" b="b" t="t" l="l"/>
              <a:pathLst>
                <a:path h="500658" w="4006057">
                  <a:moveTo>
                    <a:pt x="0" y="0"/>
                  </a:moveTo>
                  <a:lnTo>
                    <a:pt x="4006057" y="0"/>
                  </a:lnTo>
                  <a:lnTo>
                    <a:pt x="4006057" y="500658"/>
                  </a:lnTo>
                  <a:lnTo>
                    <a:pt x="0" y="5006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9525"/>
              <a:ext cx="4006057" cy="5101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937"/>
                </a:lnSpc>
              </a:pPr>
              <a:r>
                <a:rPr lang="en-US" sz="23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The Cloud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8337054" y="6590408"/>
            <a:ext cx="5524649" cy="408534"/>
            <a:chOff x="0" y="0"/>
            <a:chExt cx="7366198" cy="544712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7366198" cy="544712"/>
            </a:xfrm>
            <a:custGeom>
              <a:avLst/>
              <a:gdLst/>
              <a:ahLst/>
              <a:cxnLst/>
              <a:rect r="r" b="b" t="t" l="l"/>
              <a:pathLst>
                <a:path h="544712" w="7366198">
                  <a:moveTo>
                    <a:pt x="0" y="0"/>
                  </a:moveTo>
                  <a:lnTo>
                    <a:pt x="7366198" y="0"/>
                  </a:lnTo>
                  <a:lnTo>
                    <a:pt x="7366198" y="544712"/>
                  </a:lnTo>
                  <a:lnTo>
                    <a:pt x="0" y="5447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66675"/>
              <a:ext cx="7366198" cy="6113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Data spread across cloud services adds complexity.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8145512" y="7274272"/>
            <a:ext cx="9184779" cy="14288"/>
            <a:chOff x="0" y="0"/>
            <a:chExt cx="12246372" cy="1905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2246356" cy="19050"/>
            </a:xfrm>
            <a:custGeom>
              <a:avLst/>
              <a:gdLst/>
              <a:ahLst/>
              <a:cxnLst/>
              <a:rect r="r" b="b" t="t" l="l"/>
              <a:pathLst>
                <a:path h="19050" w="12246356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2236831" y="0"/>
                  </a:lnTo>
                  <a:cubicBezTo>
                    <a:pt x="12242038" y="0"/>
                    <a:pt x="12246356" y="4318"/>
                    <a:pt x="12246356" y="9525"/>
                  </a:cubicBezTo>
                  <a:cubicBezTo>
                    <a:pt x="12246356" y="14732"/>
                    <a:pt x="12242038" y="19050"/>
                    <a:pt x="12236831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DD785E"/>
            </a:solidFill>
          </p:spPr>
        </p:sp>
      </p:grpSp>
      <p:sp>
        <p:nvSpPr>
          <p:cNvPr name="Freeform 44" id="44" descr="preencoded.png"/>
          <p:cNvSpPr/>
          <p:nvPr/>
        </p:nvSpPr>
        <p:spPr>
          <a:xfrm flipH="false" flipV="false" rot="0">
            <a:off x="935088" y="7318176"/>
            <a:ext cx="8167539" cy="1447949"/>
          </a:xfrm>
          <a:custGeom>
            <a:avLst/>
            <a:gdLst/>
            <a:ahLst/>
            <a:cxnLst/>
            <a:rect r="r" b="b" t="t" l="l"/>
            <a:pathLst>
              <a:path h="1447949" w="8167539">
                <a:moveTo>
                  <a:pt x="0" y="0"/>
                </a:moveTo>
                <a:lnTo>
                  <a:pt x="8167538" y="0"/>
                </a:lnTo>
                <a:lnTo>
                  <a:pt x="8167538" y="1447949"/>
                </a:lnTo>
                <a:lnTo>
                  <a:pt x="0" y="14479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3" r="0" b="-23"/>
            </a:stretch>
          </a:blipFill>
        </p:spPr>
      </p:sp>
      <p:grpSp>
        <p:nvGrpSpPr>
          <p:cNvPr name="Group 45" id="45"/>
          <p:cNvGrpSpPr/>
          <p:nvPr/>
        </p:nvGrpSpPr>
        <p:grpSpPr>
          <a:xfrm rot="0">
            <a:off x="4839295" y="7817644"/>
            <a:ext cx="359123" cy="448865"/>
            <a:chOff x="0" y="0"/>
            <a:chExt cx="478830" cy="598487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478830" cy="598487"/>
            </a:xfrm>
            <a:custGeom>
              <a:avLst/>
              <a:gdLst/>
              <a:ahLst/>
              <a:cxnLst/>
              <a:rect r="r" b="b" t="t" l="l"/>
              <a:pathLst>
                <a:path h="598487" w="478830">
                  <a:moveTo>
                    <a:pt x="0" y="0"/>
                  </a:moveTo>
                  <a:lnTo>
                    <a:pt x="478830" y="0"/>
                  </a:lnTo>
                  <a:lnTo>
                    <a:pt x="478830" y="598487"/>
                  </a:lnTo>
                  <a:lnTo>
                    <a:pt x="0" y="5984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104775"/>
              <a:ext cx="478830" cy="703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499"/>
                </a:lnSpc>
              </a:pPr>
              <a:r>
                <a:rPr lang="en-US" sz="28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4</a:t>
              </a: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9358015" y="7573566"/>
            <a:ext cx="3004542" cy="375494"/>
            <a:chOff x="0" y="0"/>
            <a:chExt cx="4006057" cy="500658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4006057" cy="500658"/>
            </a:xfrm>
            <a:custGeom>
              <a:avLst/>
              <a:gdLst/>
              <a:ahLst/>
              <a:cxnLst/>
              <a:rect r="r" b="b" t="t" l="l"/>
              <a:pathLst>
                <a:path h="500658" w="4006057">
                  <a:moveTo>
                    <a:pt x="0" y="0"/>
                  </a:moveTo>
                  <a:lnTo>
                    <a:pt x="4006057" y="0"/>
                  </a:lnTo>
                  <a:lnTo>
                    <a:pt x="4006057" y="500658"/>
                  </a:lnTo>
                  <a:lnTo>
                    <a:pt x="0" y="5006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9525"/>
              <a:ext cx="4006057" cy="5101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937"/>
                </a:lnSpc>
              </a:pPr>
              <a:r>
                <a:rPr lang="en-US" sz="23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AI Analysis</a:t>
              </a: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9358015" y="8102204"/>
            <a:ext cx="7421612" cy="408534"/>
            <a:chOff x="0" y="0"/>
            <a:chExt cx="9895483" cy="544712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9895484" cy="544712"/>
            </a:xfrm>
            <a:custGeom>
              <a:avLst/>
              <a:gdLst/>
              <a:ahLst/>
              <a:cxnLst/>
              <a:rect r="r" b="b" t="t" l="l"/>
              <a:pathLst>
                <a:path h="544712" w="9895484">
                  <a:moveTo>
                    <a:pt x="0" y="0"/>
                  </a:moveTo>
                  <a:lnTo>
                    <a:pt x="9895484" y="0"/>
                  </a:lnTo>
                  <a:lnTo>
                    <a:pt x="9895484" y="544712"/>
                  </a:lnTo>
                  <a:lnTo>
                    <a:pt x="0" y="5447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66675"/>
              <a:ext cx="9895483" cy="6113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Emerging AI tools enhance pattern recognition and threat detection.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740200"/>
          </a:xfrm>
          <a:custGeom>
            <a:avLst/>
            <a:gdLst/>
            <a:ahLst/>
            <a:cxnLst/>
            <a:rect r="r" b="b" t="t" l="l"/>
            <a:pathLst>
              <a:path h="3740200" w="18288000">
                <a:moveTo>
                  <a:pt x="0" y="0"/>
                </a:moveTo>
                <a:lnTo>
                  <a:pt x="18288000" y="0"/>
                </a:lnTo>
                <a:lnTo>
                  <a:pt x="18288000" y="3740200"/>
                </a:lnTo>
                <a:lnTo>
                  <a:pt x="0" y="3740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1" r="0" b="-41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47155" y="5153025"/>
            <a:ext cx="13742640" cy="880021"/>
            <a:chOff x="0" y="0"/>
            <a:chExt cx="18323520" cy="1173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323520" cy="1173362"/>
            </a:xfrm>
            <a:custGeom>
              <a:avLst/>
              <a:gdLst/>
              <a:ahLst/>
              <a:cxnLst/>
              <a:rect r="r" b="b" t="t" l="l"/>
              <a:pathLst>
                <a:path h="1173362" w="18323520">
                  <a:moveTo>
                    <a:pt x="0" y="0"/>
                  </a:moveTo>
                  <a:lnTo>
                    <a:pt x="18323520" y="0"/>
                  </a:lnTo>
                  <a:lnTo>
                    <a:pt x="18323520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8323520" cy="12019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Conclusion: The Future of Mobile Forensics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32867" y="6803975"/>
            <a:ext cx="701725" cy="701725"/>
            <a:chOff x="0" y="0"/>
            <a:chExt cx="935633" cy="9356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9050" y="1905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448818"/>
                  </a:moveTo>
                  <a:cubicBezTo>
                    <a:pt x="0" y="200914"/>
                    <a:pt x="200914" y="0"/>
                    <a:pt x="448818" y="0"/>
                  </a:cubicBezTo>
                  <a:cubicBezTo>
                    <a:pt x="696722" y="0"/>
                    <a:pt x="897509" y="200914"/>
                    <a:pt x="897509" y="448818"/>
                  </a:cubicBezTo>
                  <a:cubicBezTo>
                    <a:pt x="897509" y="696722"/>
                    <a:pt x="696595" y="897509"/>
                    <a:pt x="448818" y="897509"/>
                  </a:cubicBezTo>
                  <a:cubicBezTo>
                    <a:pt x="201041" y="897509"/>
                    <a:pt x="0" y="696595"/>
                    <a:pt x="0" y="448818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35609" cy="935736"/>
            </a:xfrm>
            <a:custGeom>
              <a:avLst/>
              <a:gdLst/>
              <a:ahLst/>
              <a:cxnLst/>
              <a:rect r="r" b="b" t="t" l="l"/>
              <a:pathLst>
                <a:path h="935736" w="935609">
                  <a:moveTo>
                    <a:pt x="0" y="467868"/>
                  </a:moveTo>
                  <a:cubicBezTo>
                    <a:pt x="0" y="209423"/>
                    <a:pt x="209423" y="0"/>
                    <a:pt x="467868" y="0"/>
                  </a:cubicBezTo>
                  <a:cubicBezTo>
                    <a:pt x="471424" y="0"/>
                    <a:pt x="474980" y="1016"/>
                    <a:pt x="477901" y="2921"/>
                  </a:cubicBezTo>
                  <a:lnTo>
                    <a:pt x="467868" y="19050"/>
                  </a:lnTo>
                  <a:lnTo>
                    <a:pt x="467868" y="0"/>
                  </a:lnTo>
                  <a:lnTo>
                    <a:pt x="467868" y="19050"/>
                  </a:lnTo>
                  <a:lnTo>
                    <a:pt x="467868" y="0"/>
                  </a:lnTo>
                  <a:cubicBezTo>
                    <a:pt x="726186" y="0"/>
                    <a:pt x="935609" y="209423"/>
                    <a:pt x="935609" y="467868"/>
                  </a:cubicBezTo>
                  <a:cubicBezTo>
                    <a:pt x="935609" y="475107"/>
                    <a:pt x="931545" y="481711"/>
                    <a:pt x="925068" y="484886"/>
                  </a:cubicBezTo>
                  <a:lnTo>
                    <a:pt x="916559" y="467868"/>
                  </a:lnTo>
                  <a:lnTo>
                    <a:pt x="935609" y="467868"/>
                  </a:lnTo>
                  <a:cubicBezTo>
                    <a:pt x="935609" y="726186"/>
                    <a:pt x="726186" y="935736"/>
                    <a:pt x="467741" y="935736"/>
                  </a:cubicBezTo>
                  <a:lnTo>
                    <a:pt x="467741" y="916686"/>
                  </a:lnTo>
                  <a:lnTo>
                    <a:pt x="467741" y="897636"/>
                  </a:lnTo>
                  <a:lnTo>
                    <a:pt x="467741" y="916686"/>
                  </a:lnTo>
                  <a:lnTo>
                    <a:pt x="467741" y="935736"/>
                  </a:lnTo>
                  <a:cubicBezTo>
                    <a:pt x="209423" y="935609"/>
                    <a:pt x="0" y="726186"/>
                    <a:pt x="0" y="467868"/>
                  </a:cubicBezTo>
                  <a:lnTo>
                    <a:pt x="19050" y="467868"/>
                  </a:lnTo>
                  <a:lnTo>
                    <a:pt x="0" y="467868"/>
                  </a:lnTo>
                  <a:moveTo>
                    <a:pt x="38100" y="467868"/>
                  </a:moveTo>
                  <a:lnTo>
                    <a:pt x="19050" y="467868"/>
                  </a:lnTo>
                  <a:lnTo>
                    <a:pt x="38100" y="467868"/>
                  </a:lnTo>
                  <a:cubicBezTo>
                    <a:pt x="38100" y="705104"/>
                    <a:pt x="230505" y="897509"/>
                    <a:pt x="467868" y="897509"/>
                  </a:cubicBezTo>
                  <a:cubicBezTo>
                    <a:pt x="478409" y="897509"/>
                    <a:pt x="486918" y="906018"/>
                    <a:pt x="486918" y="916559"/>
                  </a:cubicBezTo>
                  <a:cubicBezTo>
                    <a:pt x="486918" y="927100"/>
                    <a:pt x="478409" y="935609"/>
                    <a:pt x="467868" y="935609"/>
                  </a:cubicBezTo>
                  <a:cubicBezTo>
                    <a:pt x="457327" y="935609"/>
                    <a:pt x="448818" y="927100"/>
                    <a:pt x="448818" y="916559"/>
                  </a:cubicBezTo>
                  <a:cubicBezTo>
                    <a:pt x="448818" y="906018"/>
                    <a:pt x="457327" y="897509"/>
                    <a:pt x="467868" y="897509"/>
                  </a:cubicBezTo>
                  <a:cubicBezTo>
                    <a:pt x="705231" y="897509"/>
                    <a:pt x="897636" y="705104"/>
                    <a:pt x="897636" y="467741"/>
                  </a:cubicBezTo>
                  <a:cubicBezTo>
                    <a:pt x="897636" y="460502"/>
                    <a:pt x="901700" y="453898"/>
                    <a:pt x="908177" y="450723"/>
                  </a:cubicBezTo>
                  <a:lnTo>
                    <a:pt x="916686" y="467741"/>
                  </a:lnTo>
                  <a:lnTo>
                    <a:pt x="897636" y="467741"/>
                  </a:lnTo>
                  <a:cubicBezTo>
                    <a:pt x="897509" y="230505"/>
                    <a:pt x="705104" y="38100"/>
                    <a:pt x="467868" y="38100"/>
                  </a:cubicBezTo>
                  <a:cubicBezTo>
                    <a:pt x="464312" y="38100"/>
                    <a:pt x="460756" y="37084"/>
                    <a:pt x="457835" y="35179"/>
                  </a:cubicBezTo>
                  <a:lnTo>
                    <a:pt x="467868" y="19050"/>
                  </a:lnTo>
                  <a:lnTo>
                    <a:pt x="467868" y="38100"/>
                  </a:lnTo>
                  <a:cubicBezTo>
                    <a:pt x="230505" y="38100"/>
                    <a:pt x="38100" y="230505"/>
                    <a:pt x="38100" y="467868"/>
                  </a:cubicBezTo>
                  <a:close/>
                </a:path>
              </a:pathLst>
            </a:custGeom>
            <a:solidFill>
              <a:srgbClr val="F2B42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2019449" y="6818262"/>
            <a:ext cx="3520231" cy="439936"/>
            <a:chOff x="0" y="0"/>
            <a:chExt cx="4693642" cy="5865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Essential Role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019449" y="7437685"/>
            <a:ext cx="4226124" cy="957560"/>
            <a:chOff x="0" y="0"/>
            <a:chExt cx="5634832" cy="127674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634832" cy="1276747"/>
            </a:xfrm>
            <a:custGeom>
              <a:avLst/>
              <a:gdLst/>
              <a:ahLst/>
              <a:cxnLst/>
              <a:rect r="r" b="b" t="t" l="l"/>
              <a:pathLst>
                <a:path h="1276747" w="5634832">
                  <a:moveTo>
                    <a:pt x="0" y="0"/>
                  </a:moveTo>
                  <a:lnTo>
                    <a:pt x="5634832" y="0"/>
                  </a:lnTo>
                  <a:lnTo>
                    <a:pt x="5634832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5634832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Mobile forensics is crucial for modern digital investigations.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530429" y="6803975"/>
            <a:ext cx="701725" cy="701725"/>
            <a:chOff x="0" y="0"/>
            <a:chExt cx="935633" cy="93563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9050" y="1905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448818"/>
                  </a:moveTo>
                  <a:cubicBezTo>
                    <a:pt x="0" y="200914"/>
                    <a:pt x="200914" y="0"/>
                    <a:pt x="448818" y="0"/>
                  </a:cubicBezTo>
                  <a:cubicBezTo>
                    <a:pt x="696722" y="0"/>
                    <a:pt x="897509" y="200914"/>
                    <a:pt x="897509" y="448818"/>
                  </a:cubicBezTo>
                  <a:cubicBezTo>
                    <a:pt x="897509" y="696722"/>
                    <a:pt x="696595" y="897509"/>
                    <a:pt x="448818" y="897509"/>
                  </a:cubicBezTo>
                  <a:cubicBezTo>
                    <a:pt x="201041" y="897509"/>
                    <a:pt x="0" y="696595"/>
                    <a:pt x="0" y="448818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35609" cy="935736"/>
            </a:xfrm>
            <a:custGeom>
              <a:avLst/>
              <a:gdLst/>
              <a:ahLst/>
              <a:cxnLst/>
              <a:rect r="r" b="b" t="t" l="l"/>
              <a:pathLst>
                <a:path h="935736" w="935609">
                  <a:moveTo>
                    <a:pt x="0" y="467868"/>
                  </a:moveTo>
                  <a:cubicBezTo>
                    <a:pt x="0" y="209423"/>
                    <a:pt x="209423" y="0"/>
                    <a:pt x="467868" y="0"/>
                  </a:cubicBezTo>
                  <a:cubicBezTo>
                    <a:pt x="471424" y="0"/>
                    <a:pt x="474980" y="1016"/>
                    <a:pt x="477901" y="2921"/>
                  </a:cubicBezTo>
                  <a:lnTo>
                    <a:pt x="467868" y="19050"/>
                  </a:lnTo>
                  <a:lnTo>
                    <a:pt x="467868" y="0"/>
                  </a:lnTo>
                  <a:lnTo>
                    <a:pt x="467868" y="19050"/>
                  </a:lnTo>
                  <a:lnTo>
                    <a:pt x="467868" y="0"/>
                  </a:lnTo>
                  <a:cubicBezTo>
                    <a:pt x="726186" y="0"/>
                    <a:pt x="935609" y="209423"/>
                    <a:pt x="935609" y="467868"/>
                  </a:cubicBezTo>
                  <a:cubicBezTo>
                    <a:pt x="935609" y="475107"/>
                    <a:pt x="931545" y="481711"/>
                    <a:pt x="925068" y="484886"/>
                  </a:cubicBezTo>
                  <a:lnTo>
                    <a:pt x="916559" y="467868"/>
                  </a:lnTo>
                  <a:lnTo>
                    <a:pt x="935609" y="467868"/>
                  </a:lnTo>
                  <a:cubicBezTo>
                    <a:pt x="935609" y="726186"/>
                    <a:pt x="726186" y="935736"/>
                    <a:pt x="467741" y="935736"/>
                  </a:cubicBezTo>
                  <a:lnTo>
                    <a:pt x="467741" y="916686"/>
                  </a:lnTo>
                  <a:lnTo>
                    <a:pt x="467741" y="897636"/>
                  </a:lnTo>
                  <a:lnTo>
                    <a:pt x="467741" y="916686"/>
                  </a:lnTo>
                  <a:lnTo>
                    <a:pt x="467741" y="935736"/>
                  </a:lnTo>
                  <a:cubicBezTo>
                    <a:pt x="209423" y="935609"/>
                    <a:pt x="0" y="726186"/>
                    <a:pt x="0" y="467868"/>
                  </a:cubicBezTo>
                  <a:lnTo>
                    <a:pt x="19050" y="467868"/>
                  </a:lnTo>
                  <a:lnTo>
                    <a:pt x="0" y="467868"/>
                  </a:lnTo>
                  <a:moveTo>
                    <a:pt x="38100" y="467868"/>
                  </a:moveTo>
                  <a:lnTo>
                    <a:pt x="19050" y="467868"/>
                  </a:lnTo>
                  <a:lnTo>
                    <a:pt x="38100" y="467868"/>
                  </a:lnTo>
                  <a:cubicBezTo>
                    <a:pt x="38100" y="705104"/>
                    <a:pt x="230505" y="897509"/>
                    <a:pt x="467868" y="897509"/>
                  </a:cubicBezTo>
                  <a:cubicBezTo>
                    <a:pt x="478409" y="897509"/>
                    <a:pt x="486918" y="906018"/>
                    <a:pt x="486918" y="916559"/>
                  </a:cubicBezTo>
                  <a:cubicBezTo>
                    <a:pt x="486918" y="927100"/>
                    <a:pt x="478409" y="935609"/>
                    <a:pt x="467868" y="935609"/>
                  </a:cubicBezTo>
                  <a:cubicBezTo>
                    <a:pt x="457327" y="935609"/>
                    <a:pt x="448818" y="927100"/>
                    <a:pt x="448818" y="916559"/>
                  </a:cubicBezTo>
                  <a:cubicBezTo>
                    <a:pt x="448818" y="906018"/>
                    <a:pt x="457327" y="897509"/>
                    <a:pt x="467868" y="897509"/>
                  </a:cubicBezTo>
                  <a:cubicBezTo>
                    <a:pt x="705231" y="897509"/>
                    <a:pt x="897636" y="705104"/>
                    <a:pt x="897636" y="467741"/>
                  </a:cubicBezTo>
                  <a:cubicBezTo>
                    <a:pt x="897636" y="460502"/>
                    <a:pt x="901700" y="453898"/>
                    <a:pt x="908177" y="450723"/>
                  </a:cubicBezTo>
                  <a:lnTo>
                    <a:pt x="916686" y="467741"/>
                  </a:lnTo>
                  <a:lnTo>
                    <a:pt x="897636" y="467741"/>
                  </a:lnTo>
                  <a:cubicBezTo>
                    <a:pt x="897509" y="230505"/>
                    <a:pt x="705104" y="38100"/>
                    <a:pt x="467868" y="38100"/>
                  </a:cubicBezTo>
                  <a:cubicBezTo>
                    <a:pt x="464312" y="38100"/>
                    <a:pt x="460756" y="37084"/>
                    <a:pt x="457835" y="35179"/>
                  </a:cubicBezTo>
                  <a:lnTo>
                    <a:pt x="467868" y="19050"/>
                  </a:lnTo>
                  <a:lnTo>
                    <a:pt x="467868" y="38100"/>
                  </a:lnTo>
                  <a:cubicBezTo>
                    <a:pt x="230505" y="38100"/>
                    <a:pt x="38100" y="230505"/>
                    <a:pt x="38100" y="467868"/>
                  </a:cubicBezTo>
                  <a:close/>
                </a:path>
              </a:pathLst>
            </a:custGeom>
            <a:solidFill>
              <a:srgbClr val="D7425E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7517011" y="6818262"/>
            <a:ext cx="3805832" cy="439936"/>
            <a:chOff x="0" y="0"/>
            <a:chExt cx="5074443" cy="58658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074443" cy="586582"/>
            </a:xfrm>
            <a:custGeom>
              <a:avLst/>
              <a:gdLst/>
              <a:ahLst/>
              <a:cxnLst/>
              <a:rect r="r" b="b" t="t" l="l"/>
              <a:pathLst>
                <a:path h="586582" w="5074443">
                  <a:moveTo>
                    <a:pt x="0" y="0"/>
                  </a:moveTo>
                  <a:lnTo>
                    <a:pt x="5074443" y="0"/>
                  </a:lnTo>
                  <a:lnTo>
                    <a:pt x="5074443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5074443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Technological Evolution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517011" y="7437685"/>
            <a:ext cx="4226124" cy="1436340"/>
            <a:chOff x="0" y="0"/>
            <a:chExt cx="5634832" cy="191512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5634832" cy="1915120"/>
            </a:xfrm>
            <a:custGeom>
              <a:avLst/>
              <a:gdLst/>
              <a:ahLst/>
              <a:cxnLst/>
              <a:rect r="r" b="b" t="t" l="l"/>
              <a:pathLst>
                <a:path h="1915120" w="5634832">
                  <a:moveTo>
                    <a:pt x="0" y="0"/>
                  </a:moveTo>
                  <a:lnTo>
                    <a:pt x="5634832" y="0"/>
                  </a:lnTo>
                  <a:lnTo>
                    <a:pt x="5634832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5634832" cy="20103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Adapting methods to keep pace with advancing technology remains vital.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027991" y="6803975"/>
            <a:ext cx="701725" cy="701725"/>
            <a:chOff x="0" y="0"/>
            <a:chExt cx="935633" cy="93563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9050" y="1905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448818"/>
                  </a:moveTo>
                  <a:cubicBezTo>
                    <a:pt x="0" y="200914"/>
                    <a:pt x="200914" y="0"/>
                    <a:pt x="448818" y="0"/>
                  </a:cubicBezTo>
                  <a:cubicBezTo>
                    <a:pt x="696722" y="0"/>
                    <a:pt x="897509" y="200914"/>
                    <a:pt x="897509" y="448818"/>
                  </a:cubicBezTo>
                  <a:cubicBezTo>
                    <a:pt x="897509" y="696722"/>
                    <a:pt x="696595" y="897509"/>
                    <a:pt x="448818" y="897509"/>
                  </a:cubicBezTo>
                  <a:cubicBezTo>
                    <a:pt x="201041" y="897509"/>
                    <a:pt x="0" y="696595"/>
                    <a:pt x="0" y="448818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935609" cy="935736"/>
            </a:xfrm>
            <a:custGeom>
              <a:avLst/>
              <a:gdLst/>
              <a:ahLst/>
              <a:cxnLst/>
              <a:rect r="r" b="b" t="t" l="l"/>
              <a:pathLst>
                <a:path h="935736" w="935609">
                  <a:moveTo>
                    <a:pt x="0" y="467868"/>
                  </a:moveTo>
                  <a:cubicBezTo>
                    <a:pt x="0" y="209423"/>
                    <a:pt x="209423" y="0"/>
                    <a:pt x="467868" y="0"/>
                  </a:cubicBezTo>
                  <a:cubicBezTo>
                    <a:pt x="471424" y="0"/>
                    <a:pt x="474980" y="1016"/>
                    <a:pt x="477901" y="2921"/>
                  </a:cubicBezTo>
                  <a:lnTo>
                    <a:pt x="467868" y="19050"/>
                  </a:lnTo>
                  <a:lnTo>
                    <a:pt x="467868" y="0"/>
                  </a:lnTo>
                  <a:lnTo>
                    <a:pt x="467868" y="19050"/>
                  </a:lnTo>
                  <a:lnTo>
                    <a:pt x="467868" y="0"/>
                  </a:lnTo>
                  <a:cubicBezTo>
                    <a:pt x="726186" y="0"/>
                    <a:pt x="935609" y="209423"/>
                    <a:pt x="935609" y="467868"/>
                  </a:cubicBezTo>
                  <a:cubicBezTo>
                    <a:pt x="935609" y="475107"/>
                    <a:pt x="931545" y="481711"/>
                    <a:pt x="925068" y="484886"/>
                  </a:cubicBezTo>
                  <a:lnTo>
                    <a:pt x="916559" y="467868"/>
                  </a:lnTo>
                  <a:lnTo>
                    <a:pt x="935609" y="467868"/>
                  </a:lnTo>
                  <a:cubicBezTo>
                    <a:pt x="935609" y="726186"/>
                    <a:pt x="726186" y="935736"/>
                    <a:pt x="467741" y="935736"/>
                  </a:cubicBezTo>
                  <a:lnTo>
                    <a:pt x="467741" y="916686"/>
                  </a:lnTo>
                  <a:lnTo>
                    <a:pt x="467741" y="897636"/>
                  </a:lnTo>
                  <a:lnTo>
                    <a:pt x="467741" y="916686"/>
                  </a:lnTo>
                  <a:lnTo>
                    <a:pt x="467741" y="935736"/>
                  </a:lnTo>
                  <a:cubicBezTo>
                    <a:pt x="209423" y="935609"/>
                    <a:pt x="0" y="726186"/>
                    <a:pt x="0" y="467868"/>
                  </a:cubicBezTo>
                  <a:lnTo>
                    <a:pt x="19050" y="467868"/>
                  </a:lnTo>
                  <a:lnTo>
                    <a:pt x="0" y="467868"/>
                  </a:lnTo>
                  <a:moveTo>
                    <a:pt x="38100" y="467868"/>
                  </a:moveTo>
                  <a:lnTo>
                    <a:pt x="19050" y="467868"/>
                  </a:lnTo>
                  <a:lnTo>
                    <a:pt x="38100" y="467868"/>
                  </a:lnTo>
                  <a:cubicBezTo>
                    <a:pt x="38100" y="705104"/>
                    <a:pt x="230505" y="897509"/>
                    <a:pt x="467868" y="897509"/>
                  </a:cubicBezTo>
                  <a:cubicBezTo>
                    <a:pt x="478409" y="897509"/>
                    <a:pt x="486918" y="906018"/>
                    <a:pt x="486918" y="916559"/>
                  </a:cubicBezTo>
                  <a:cubicBezTo>
                    <a:pt x="486918" y="927100"/>
                    <a:pt x="478409" y="935609"/>
                    <a:pt x="467868" y="935609"/>
                  </a:cubicBezTo>
                  <a:cubicBezTo>
                    <a:pt x="457327" y="935609"/>
                    <a:pt x="448818" y="927100"/>
                    <a:pt x="448818" y="916559"/>
                  </a:cubicBezTo>
                  <a:cubicBezTo>
                    <a:pt x="448818" y="906018"/>
                    <a:pt x="457327" y="897509"/>
                    <a:pt x="467868" y="897509"/>
                  </a:cubicBezTo>
                  <a:cubicBezTo>
                    <a:pt x="705231" y="897509"/>
                    <a:pt x="897636" y="705104"/>
                    <a:pt x="897636" y="467741"/>
                  </a:cubicBezTo>
                  <a:cubicBezTo>
                    <a:pt x="897636" y="460502"/>
                    <a:pt x="901700" y="453898"/>
                    <a:pt x="908177" y="450723"/>
                  </a:cubicBezTo>
                  <a:lnTo>
                    <a:pt x="916686" y="467741"/>
                  </a:lnTo>
                  <a:lnTo>
                    <a:pt x="897636" y="467741"/>
                  </a:lnTo>
                  <a:cubicBezTo>
                    <a:pt x="897509" y="230505"/>
                    <a:pt x="705104" y="38100"/>
                    <a:pt x="467868" y="38100"/>
                  </a:cubicBezTo>
                  <a:cubicBezTo>
                    <a:pt x="464312" y="38100"/>
                    <a:pt x="460756" y="37084"/>
                    <a:pt x="457835" y="35179"/>
                  </a:cubicBezTo>
                  <a:lnTo>
                    <a:pt x="467868" y="19050"/>
                  </a:lnTo>
                  <a:lnTo>
                    <a:pt x="467868" y="38100"/>
                  </a:lnTo>
                  <a:cubicBezTo>
                    <a:pt x="230505" y="38100"/>
                    <a:pt x="38100" y="230505"/>
                    <a:pt x="38100" y="467868"/>
                  </a:cubicBezTo>
                  <a:close/>
                </a:path>
              </a:pathLst>
            </a:custGeom>
            <a:solidFill>
              <a:srgbClr val="DD785E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3014572" y="6818262"/>
            <a:ext cx="3520231" cy="439936"/>
            <a:chOff x="0" y="0"/>
            <a:chExt cx="4693642" cy="58658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Ethical Commitment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3014572" y="7437685"/>
            <a:ext cx="4226124" cy="957560"/>
            <a:chOff x="0" y="0"/>
            <a:chExt cx="5634832" cy="1276747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5634832" cy="1276747"/>
            </a:xfrm>
            <a:custGeom>
              <a:avLst/>
              <a:gdLst/>
              <a:ahLst/>
              <a:cxnLst/>
              <a:rect r="r" b="b" t="t" l="l"/>
              <a:pathLst>
                <a:path h="1276747" w="5634832">
                  <a:moveTo>
                    <a:pt x="0" y="0"/>
                  </a:moveTo>
                  <a:lnTo>
                    <a:pt x="5634832" y="0"/>
                  </a:lnTo>
                  <a:lnTo>
                    <a:pt x="5634832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95250"/>
              <a:ext cx="5634832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Maintaining integrity and privacy protects legal standards.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47155" y="2534245"/>
            <a:ext cx="7040612" cy="880021"/>
            <a:chOff x="0" y="0"/>
            <a:chExt cx="9387483" cy="1173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387484" cy="1173362"/>
            </a:xfrm>
            <a:custGeom>
              <a:avLst/>
              <a:gdLst/>
              <a:ahLst/>
              <a:cxnLst/>
              <a:rect r="r" b="b" t="t" l="l"/>
              <a:pathLst>
                <a:path h="1173362" w="9387484">
                  <a:moveTo>
                    <a:pt x="0" y="0"/>
                  </a:moveTo>
                  <a:lnTo>
                    <a:pt x="9387484" y="0"/>
                  </a:lnTo>
                  <a:lnTo>
                    <a:pt x="9387484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9387483" cy="12019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Team Members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47155" y="4012704"/>
            <a:ext cx="16193690" cy="478780"/>
            <a:chOff x="0" y="0"/>
            <a:chExt cx="21591587" cy="63837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591588" cy="638373"/>
            </a:xfrm>
            <a:custGeom>
              <a:avLst/>
              <a:gdLst/>
              <a:ahLst/>
              <a:cxnLst/>
              <a:rect r="r" b="b" t="t" l="l"/>
              <a:pathLst>
                <a:path h="638373" w="21591588">
                  <a:moveTo>
                    <a:pt x="0" y="0"/>
                  </a:moveTo>
                  <a:lnTo>
                    <a:pt x="21591588" y="0"/>
                  </a:lnTo>
                  <a:lnTo>
                    <a:pt x="2159158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21591587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2210030170-Manish Reddy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47155" y="4827985"/>
            <a:ext cx="16193690" cy="478780"/>
            <a:chOff x="0" y="0"/>
            <a:chExt cx="21591587" cy="63837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591588" cy="638373"/>
            </a:xfrm>
            <a:custGeom>
              <a:avLst/>
              <a:gdLst/>
              <a:ahLst/>
              <a:cxnLst/>
              <a:rect r="r" b="b" t="t" l="l"/>
              <a:pathLst>
                <a:path h="638373" w="21591588">
                  <a:moveTo>
                    <a:pt x="0" y="0"/>
                  </a:moveTo>
                  <a:lnTo>
                    <a:pt x="21591588" y="0"/>
                  </a:lnTo>
                  <a:lnTo>
                    <a:pt x="2159158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21591587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2210030171-Bussa Kedaar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47155" y="5643265"/>
            <a:ext cx="16193690" cy="478780"/>
            <a:chOff x="0" y="0"/>
            <a:chExt cx="21591587" cy="63837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1591588" cy="638373"/>
            </a:xfrm>
            <a:custGeom>
              <a:avLst/>
              <a:gdLst/>
              <a:ahLst/>
              <a:cxnLst/>
              <a:rect r="r" b="b" t="t" l="l"/>
              <a:pathLst>
                <a:path h="638373" w="21591588">
                  <a:moveTo>
                    <a:pt x="0" y="0"/>
                  </a:moveTo>
                  <a:lnTo>
                    <a:pt x="21591588" y="0"/>
                  </a:lnTo>
                  <a:lnTo>
                    <a:pt x="2159158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21591587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2210030241-CH. Sravan Suraj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47155" y="6458545"/>
            <a:ext cx="16193690" cy="478780"/>
            <a:chOff x="0" y="0"/>
            <a:chExt cx="21591587" cy="63837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1591588" cy="638373"/>
            </a:xfrm>
            <a:custGeom>
              <a:avLst/>
              <a:gdLst/>
              <a:ahLst/>
              <a:cxnLst/>
              <a:rect r="r" b="b" t="t" l="l"/>
              <a:pathLst>
                <a:path h="638373" w="21591588">
                  <a:moveTo>
                    <a:pt x="0" y="0"/>
                  </a:moveTo>
                  <a:lnTo>
                    <a:pt x="21591588" y="0"/>
                  </a:lnTo>
                  <a:lnTo>
                    <a:pt x="2159158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21591587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2210030290-G.  Aneesh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47155" y="7273826"/>
            <a:ext cx="16193690" cy="478780"/>
            <a:chOff x="0" y="0"/>
            <a:chExt cx="21591587" cy="63837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1591588" cy="638373"/>
            </a:xfrm>
            <a:custGeom>
              <a:avLst/>
              <a:gdLst/>
              <a:ahLst/>
              <a:cxnLst/>
              <a:rect r="r" b="b" t="t" l="l"/>
              <a:pathLst>
                <a:path h="638373" w="21591588">
                  <a:moveTo>
                    <a:pt x="0" y="0"/>
                  </a:moveTo>
                  <a:lnTo>
                    <a:pt x="21591588" y="0"/>
                  </a:lnTo>
                  <a:lnTo>
                    <a:pt x="2159158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21591587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2210030488-Sai Venkat Reddy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47155" y="1024235"/>
            <a:ext cx="9335691" cy="2640062"/>
            <a:chOff x="0" y="0"/>
            <a:chExt cx="12447588" cy="352008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447588" cy="3520083"/>
            </a:xfrm>
            <a:custGeom>
              <a:avLst/>
              <a:gdLst/>
              <a:ahLst/>
              <a:cxnLst/>
              <a:rect r="r" b="b" t="t" l="l"/>
              <a:pathLst>
                <a:path h="3520083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3520083"/>
                  </a:lnTo>
                  <a:lnTo>
                    <a:pt x="0" y="35200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447588" cy="35486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Forensic Process Workflow: A Step-by-Step Methodology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32867" y="4098726"/>
            <a:ext cx="252859" cy="1126778"/>
            <a:chOff x="0" y="0"/>
            <a:chExt cx="337145" cy="15023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9050" y="19050"/>
              <a:ext cx="299085" cy="1464310"/>
            </a:xfrm>
            <a:custGeom>
              <a:avLst/>
              <a:gdLst/>
              <a:ahLst/>
              <a:cxnLst/>
              <a:rect r="r" b="b" t="t" l="l"/>
              <a:pathLst>
                <a:path h="1464310" w="299085">
                  <a:moveTo>
                    <a:pt x="0" y="164338"/>
                  </a:moveTo>
                  <a:cubicBezTo>
                    <a:pt x="0" y="73533"/>
                    <a:pt x="66929" y="0"/>
                    <a:pt x="149479" y="0"/>
                  </a:cubicBezTo>
                  <a:cubicBezTo>
                    <a:pt x="232029" y="0"/>
                    <a:pt x="299085" y="73533"/>
                    <a:pt x="299085" y="164338"/>
                  </a:cubicBezTo>
                  <a:lnTo>
                    <a:pt x="299085" y="1299972"/>
                  </a:lnTo>
                  <a:cubicBezTo>
                    <a:pt x="299085" y="1390650"/>
                    <a:pt x="232156" y="1464310"/>
                    <a:pt x="149606" y="1464310"/>
                  </a:cubicBezTo>
                  <a:cubicBezTo>
                    <a:pt x="67056" y="1464310"/>
                    <a:pt x="0" y="1390650"/>
                    <a:pt x="0" y="1299972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37058" cy="1502410"/>
            </a:xfrm>
            <a:custGeom>
              <a:avLst/>
              <a:gdLst/>
              <a:ahLst/>
              <a:cxnLst/>
              <a:rect r="r" b="b" t="t" l="l"/>
              <a:pathLst>
                <a:path h="1502410" w="337058">
                  <a:moveTo>
                    <a:pt x="0" y="183388"/>
                  </a:moveTo>
                  <a:cubicBezTo>
                    <a:pt x="0" y="83820"/>
                    <a:pt x="73787" y="0"/>
                    <a:pt x="168529" y="0"/>
                  </a:cubicBezTo>
                  <a:cubicBezTo>
                    <a:pt x="174371" y="0"/>
                    <a:pt x="179832" y="2667"/>
                    <a:pt x="183388" y="7112"/>
                  </a:cubicBezTo>
                  <a:lnTo>
                    <a:pt x="168529" y="19050"/>
                  </a:lnTo>
                  <a:lnTo>
                    <a:pt x="168529" y="0"/>
                  </a:lnTo>
                  <a:lnTo>
                    <a:pt x="168529" y="19050"/>
                  </a:lnTo>
                  <a:lnTo>
                    <a:pt x="168529" y="0"/>
                  </a:lnTo>
                  <a:cubicBezTo>
                    <a:pt x="263271" y="0"/>
                    <a:pt x="337058" y="83820"/>
                    <a:pt x="337058" y="183388"/>
                  </a:cubicBezTo>
                  <a:lnTo>
                    <a:pt x="337058" y="1319022"/>
                  </a:lnTo>
                  <a:lnTo>
                    <a:pt x="318008" y="1319022"/>
                  </a:lnTo>
                  <a:lnTo>
                    <a:pt x="337058" y="1319022"/>
                  </a:lnTo>
                  <a:cubicBezTo>
                    <a:pt x="337058" y="1418590"/>
                    <a:pt x="263271" y="1502410"/>
                    <a:pt x="168529" y="1502410"/>
                  </a:cubicBezTo>
                  <a:lnTo>
                    <a:pt x="168529" y="1483360"/>
                  </a:lnTo>
                  <a:lnTo>
                    <a:pt x="168529" y="1464310"/>
                  </a:lnTo>
                  <a:lnTo>
                    <a:pt x="168529" y="1483360"/>
                  </a:lnTo>
                  <a:lnTo>
                    <a:pt x="168529" y="1502410"/>
                  </a:lnTo>
                  <a:cubicBezTo>
                    <a:pt x="73787" y="1502410"/>
                    <a:pt x="0" y="1418590"/>
                    <a:pt x="0" y="1319022"/>
                  </a:cubicBezTo>
                  <a:lnTo>
                    <a:pt x="0" y="183388"/>
                  </a:lnTo>
                  <a:lnTo>
                    <a:pt x="19050" y="183388"/>
                  </a:lnTo>
                  <a:lnTo>
                    <a:pt x="0" y="183388"/>
                  </a:lnTo>
                  <a:moveTo>
                    <a:pt x="38100" y="183388"/>
                  </a:moveTo>
                  <a:lnTo>
                    <a:pt x="38100" y="1319022"/>
                  </a:lnTo>
                  <a:lnTo>
                    <a:pt x="19050" y="1319022"/>
                  </a:lnTo>
                  <a:lnTo>
                    <a:pt x="38100" y="1319022"/>
                  </a:lnTo>
                  <a:cubicBezTo>
                    <a:pt x="38100" y="1400937"/>
                    <a:pt x="98171" y="1464310"/>
                    <a:pt x="168529" y="1464310"/>
                  </a:cubicBezTo>
                  <a:cubicBezTo>
                    <a:pt x="179070" y="1464310"/>
                    <a:pt x="187579" y="1472819"/>
                    <a:pt x="187579" y="1483360"/>
                  </a:cubicBezTo>
                  <a:cubicBezTo>
                    <a:pt x="187579" y="1493901"/>
                    <a:pt x="179070" y="1502410"/>
                    <a:pt x="168529" y="1502410"/>
                  </a:cubicBezTo>
                  <a:cubicBezTo>
                    <a:pt x="157988" y="1502410"/>
                    <a:pt x="149479" y="1493901"/>
                    <a:pt x="149479" y="1483360"/>
                  </a:cubicBezTo>
                  <a:cubicBezTo>
                    <a:pt x="149479" y="1472819"/>
                    <a:pt x="157988" y="1464310"/>
                    <a:pt x="168529" y="1464310"/>
                  </a:cubicBezTo>
                  <a:cubicBezTo>
                    <a:pt x="238887" y="1464310"/>
                    <a:pt x="298958" y="1401064"/>
                    <a:pt x="298958" y="1319022"/>
                  </a:cubicBezTo>
                  <a:lnTo>
                    <a:pt x="298958" y="183388"/>
                  </a:lnTo>
                  <a:lnTo>
                    <a:pt x="318008" y="183388"/>
                  </a:lnTo>
                  <a:lnTo>
                    <a:pt x="298958" y="183388"/>
                  </a:lnTo>
                  <a:cubicBezTo>
                    <a:pt x="299085" y="101346"/>
                    <a:pt x="239014" y="38100"/>
                    <a:pt x="168529" y="38100"/>
                  </a:cubicBezTo>
                  <a:cubicBezTo>
                    <a:pt x="162687" y="38100"/>
                    <a:pt x="157226" y="35433"/>
                    <a:pt x="153670" y="30988"/>
                  </a:cubicBezTo>
                  <a:lnTo>
                    <a:pt x="168529" y="19050"/>
                  </a:lnTo>
                  <a:lnTo>
                    <a:pt x="168529" y="38100"/>
                  </a:lnTo>
                  <a:cubicBezTo>
                    <a:pt x="98171" y="38100"/>
                    <a:pt x="38100" y="101346"/>
                    <a:pt x="38100" y="183388"/>
                  </a:cubicBezTo>
                  <a:close/>
                </a:path>
              </a:pathLst>
            </a:custGeom>
            <a:solidFill>
              <a:srgbClr val="F2B42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720155" y="4113014"/>
            <a:ext cx="3520231" cy="439936"/>
            <a:chOff x="0" y="0"/>
            <a:chExt cx="4693642" cy="5865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Device Seizure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20155" y="4732436"/>
            <a:ext cx="8662690" cy="478780"/>
            <a:chOff x="0" y="0"/>
            <a:chExt cx="11550253" cy="63837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550253" cy="638373"/>
            </a:xfrm>
            <a:custGeom>
              <a:avLst/>
              <a:gdLst/>
              <a:ahLst/>
              <a:cxnLst/>
              <a:rect r="r" b="b" t="t" l="l"/>
              <a:pathLst>
                <a:path h="638373" w="11550253">
                  <a:moveTo>
                    <a:pt x="0" y="0"/>
                  </a:moveTo>
                  <a:lnTo>
                    <a:pt x="11550253" y="0"/>
                  </a:lnTo>
                  <a:lnTo>
                    <a:pt x="11550253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11550253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Secure the device carefully, documenting condition and details.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481584" y="5496074"/>
            <a:ext cx="252859" cy="1605558"/>
            <a:chOff x="0" y="0"/>
            <a:chExt cx="337145" cy="214074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9050" y="19050"/>
              <a:ext cx="299085" cy="2102739"/>
            </a:xfrm>
            <a:custGeom>
              <a:avLst/>
              <a:gdLst/>
              <a:ahLst/>
              <a:cxnLst/>
              <a:rect r="r" b="b" t="t" l="l"/>
              <a:pathLst>
                <a:path h="2102739" w="299085">
                  <a:moveTo>
                    <a:pt x="0" y="165608"/>
                  </a:moveTo>
                  <a:cubicBezTo>
                    <a:pt x="0" y="74168"/>
                    <a:pt x="66929" y="0"/>
                    <a:pt x="149479" y="0"/>
                  </a:cubicBezTo>
                  <a:cubicBezTo>
                    <a:pt x="232029" y="0"/>
                    <a:pt x="299085" y="74168"/>
                    <a:pt x="299085" y="165608"/>
                  </a:cubicBezTo>
                  <a:lnTo>
                    <a:pt x="299085" y="1937131"/>
                  </a:lnTo>
                  <a:cubicBezTo>
                    <a:pt x="299085" y="2028571"/>
                    <a:pt x="232156" y="2102739"/>
                    <a:pt x="149606" y="2102739"/>
                  </a:cubicBezTo>
                  <a:cubicBezTo>
                    <a:pt x="67056" y="2102739"/>
                    <a:pt x="0" y="2028571"/>
                    <a:pt x="0" y="1937131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37058" cy="2140839"/>
            </a:xfrm>
            <a:custGeom>
              <a:avLst/>
              <a:gdLst/>
              <a:ahLst/>
              <a:cxnLst/>
              <a:rect r="r" b="b" t="t" l="l"/>
              <a:pathLst>
                <a:path h="2140839" w="337058">
                  <a:moveTo>
                    <a:pt x="0" y="184658"/>
                  </a:moveTo>
                  <a:cubicBezTo>
                    <a:pt x="0" y="84582"/>
                    <a:pt x="73660" y="0"/>
                    <a:pt x="168529" y="0"/>
                  </a:cubicBezTo>
                  <a:cubicBezTo>
                    <a:pt x="174371" y="0"/>
                    <a:pt x="179832" y="2667"/>
                    <a:pt x="183388" y="7112"/>
                  </a:cubicBezTo>
                  <a:lnTo>
                    <a:pt x="168529" y="19050"/>
                  </a:lnTo>
                  <a:lnTo>
                    <a:pt x="168529" y="0"/>
                  </a:lnTo>
                  <a:lnTo>
                    <a:pt x="168529" y="19050"/>
                  </a:lnTo>
                  <a:lnTo>
                    <a:pt x="168529" y="0"/>
                  </a:lnTo>
                  <a:cubicBezTo>
                    <a:pt x="263398" y="0"/>
                    <a:pt x="337058" y="84582"/>
                    <a:pt x="337058" y="184658"/>
                  </a:cubicBezTo>
                  <a:lnTo>
                    <a:pt x="337058" y="1956181"/>
                  </a:lnTo>
                  <a:lnTo>
                    <a:pt x="318008" y="1956181"/>
                  </a:lnTo>
                  <a:lnTo>
                    <a:pt x="337058" y="1956181"/>
                  </a:lnTo>
                  <a:cubicBezTo>
                    <a:pt x="337058" y="2056257"/>
                    <a:pt x="263398" y="2140839"/>
                    <a:pt x="168529" y="2140839"/>
                  </a:cubicBezTo>
                  <a:lnTo>
                    <a:pt x="168529" y="2121789"/>
                  </a:lnTo>
                  <a:lnTo>
                    <a:pt x="168529" y="2102739"/>
                  </a:lnTo>
                  <a:lnTo>
                    <a:pt x="168529" y="2121789"/>
                  </a:lnTo>
                  <a:lnTo>
                    <a:pt x="168529" y="2140839"/>
                  </a:lnTo>
                  <a:cubicBezTo>
                    <a:pt x="73660" y="2140712"/>
                    <a:pt x="0" y="2056257"/>
                    <a:pt x="0" y="1956181"/>
                  </a:cubicBezTo>
                  <a:lnTo>
                    <a:pt x="0" y="184658"/>
                  </a:lnTo>
                  <a:lnTo>
                    <a:pt x="19050" y="184658"/>
                  </a:lnTo>
                  <a:lnTo>
                    <a:pt x="0" y="184658"/>
                  </a:lnTo>
                  <a:moveTo>
                    <a:pt x="38100" y="184658"/>
                  </a:moveTo>
                  <a:lnTo>
                    <a:pt x="38100" y="1956181"/>
                  </a:lnTo>
                  <a:lnTo>
                    <a:pt x="19050" y="1956181"/>
                  </a:lnTo>
                  <a:lnTo>
                    <a:pt x="38100" y="1956181"/>
                  </a:lnTo>
                  <a:cubicBezTo>
                    <a:pt x="38100" y="2038985"/>
                    <a:pt x="98298" y="2102739"/>
                    <a:pt x="168529" y="2102739"/>
                  </a:cubicBezTo>
                  <a:cubicBezTo>
                    <a:pt x="179070" y="2102739"/>
                    <a:pt x="187579" y="2111248"/>
                    <a:pt x="187579" y="2121789"/>
                  </a:cubicBezTo>
                  <a:cubicBezTo>
                    <a:pt x="187579" y="2132330"/>
                    <a:pt x="179070" y="2140839"/>
                    <a:pt x="168529" y="2140839"/>
                  </a:cubicBezTo>
                  <a:cubicBezTo>
                    <a:pt x="157988" y="2140839"/>
                    <a:pt x="149479" y="2132330"/>
                    <a:pt x="149479" y="2121789"/>
                  </a:cubicBezTo>
                  <a:cubicBezTo>
                    <a:pt x="149479" y="2111248"/>
                    <a:pt x="157988" y="2102739"/>
                    <a:pt x="168529" y="2102739"/>
                  </a:cubicBezTo>
                  <a:cubicBezTo>
                    <a:pt x="238760" y="2102739"/>
                    <a:pt x="298958" y="2038985"/>
                    <a:pt x="298958" y="1956181"/>
                  </a:cubicBezTo>
                  <a:lnTo>
                    <a:pt x="298958" y="184658"/>
                  </a:lnTo>
                  <a:lnTo>
                    <a:pt x="318008" y="184658"/>
                  </a:lnTo>
                  <a:lnTo>
                    <a:pt x="298958" y="184658"/>
                  </a:lnTo>
                  <a:cubicBezTo>
                    <a:pt x="299085" y="101854"/>
                    <a:pt x="238887" y="38100"/>
                    <a:pt x="168529" y="38100"/>
                  </a:cubicBezTo>
                  <a:cubicBezTo>
                    <a:pt x="162687" y="38100"/>
                    <a:pt x="157226" y="35433"/>
                    <a:pt x="153670" y="30988"/>
                  </a:cubicBezTo>
                  <a:lnTo>
                    <a:pt x="168529" y="19050"/>
                  </a:lnTo>
                  <a:lnTo>
                    <a:pt x="168529" y="38100"/>
                  </a:lnTo>
                  <a:cubicBezTo>
                    <a:pt x="98298" y="38100"/>
                    <a:pt x="38100" y="101854"/>
                    <a:pt x="38100" y="184658"/>
                  </a:cubicBezTo>
                  <a:close/>
                </a:path>
              </a:pathLst>
            </a:custGeom>
            <a:solidFill>
              <a:srgbClr val="D7425E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2168872" y="5510361"/>
            <a:ext cx="3520231" cy="439936"/>
            <a:chOff x="0" y="0"/>
            <a:chExt cx="4693642" cy="58658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Isolation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2168872" y="6129784"/>
            <a:ext cx="8213972" cy="957560"/>
            <a:chOff x="0" y="0"/>
            <a:chExt cx="10951963" cy="127674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0951963" cy="1276747"/>
            </a:xfrm>
            <a:custGeom>
              <a:avLst/>
              <a:gdLst/>
              <a:ahLst/>
              <a:cxnLst/>
              <a:rect r="r" b="b" t="t" l="l"/>
              <a:pathLst>
                <a:path h="1276747" w="10951963">
                  <a:moveTo>
                    <a:pt x="0" y="0"/>
                  </a:moveTo>
                  <a:lnTo>
                    <a:pt x="10951963" y="0"/>
                  </a:lnTo>
                  <a:lnTo>
                    <a:pt x="10951963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0"/>
              <a:ext cx="10951963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Place in Faraday bags to block network signals and remote access.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930450" y="7372201"/>
            <a:ext cx="252859" cy="1605558"/>
            <a:chOff x="0" y="0"/>
            <a:chExt cx="337145" cy="214074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19050" y="19050"/>
              <a:ext cx="299085" cy="2102739"/>
            </a:xfrm>
            <a:custGeom>
              <a:avLst/>
              <a:gdLst/>
              <a:ahLst/>
              <a:cxnLst/>
              <a:rect r="r" b="b" t="t" l="l"/>
              <a:pathLst>
                <a:path h="2102739" w="299085">
                  <a:moveTo>
                    <a:pt x="0" y="165608"/>
                  </a:moveTo>
                  <a:cubicBezTo>
                    <a:pt x="0" y="74168"/>
                    <a:pt x="66929" y="0"/>
                    <a:pt x="149479" y="0"/>
                  </a:cubicBezTo>
                  <a:cubicBezTo>
                    <a:pt x="232029" y="0"/>
                    <a:pt x="299085" y="74168"/>
                    <a:pt x="299085" y="165608"/>
                  </a:cubicBezTo>
                  <a:lnTo>
                    <a:pt x="299085" y="1937131"/>
                  </a:lnTo>
                  <a:cubicBezTo>
                    <a:pt x="299085" y="2028571"/>
                    <a:pt x="232156" y="2102739"/>
                    <a:pt x="149606" y="2102739"/>
                  </a:cubicBezTo>
                  <a:cubicBezTo>
                    <a:pt x="67056" y="2102739"/>
                    <a:pt x="0" y="2028571"/>
                    <a:pt x="0" y="1937131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337058" cy="2140839"/>
            </a:xfrm>
            <a:custGeom>
              <a:avLst/>
              <a:gdLst/>
              <a:ahLst/>
              <a:cxnLst/>
              <a:rect r="r" b="b" t="t" l="l"/>
              <a:pathLst>
                <a:path h="2140839" w="337058">
                  <a:moveTo>
                    <a:pt x="0" y="184658"/>
                  </a:moveTo>
                  <a:cubicBezTo>
                    <a:pt x="0" y="84582"/>
                    <a:pt x="73660" y="0"/>
                    <a:pt x="168529" y="0"/>
                  </a:cubicBezTo>
                  <a:cubicBezTo>
                    <a:pt x="174371" y="0"/>
                    <a:pt x="179832" y="2667"/>
                    <a:pt x="183388" y="7112"/>
                  </a:cubicBezTo>
                  <a:lnTo>
                    <a:pt x="168529" y="19050"/>
                  </a:lnTo>
                  <a:lnTo>
                    <a:pt x="168529" y="0"/>
                  </a:lnTo>
                  <a:lnTo>
                    <a:pt x="168529" y="19050"/>
                  </a:lnTo>
                  <a:lnTo>
                    <a:pt x="168529" y="0"/>
                  </a:lnTo>
                  <a:cubicBezTo>
                    <a:pt x="263398" y="0"/>
                    <a:pt x="337058" y="84582"/>
                    <a:pt x="337058" y="184658"/>
                  </a:cubicBezTo>
                  <a:lnTo>
                    <a:pt x="337058" y="1956181"/>
                  </a:lnTo>
                  <a:lnTo>
                    <a:pt x="318008" y="1956181"/>
                  </a:lnTo>
                  <a:lnTo>
                    <a:pt x="337058" y="1956181"/>
                  </a:lnTo>
                  <a:cubicBezTo>
                    <a:pt x="337058" y="2056257"/>
                    <a:pt x="263398" y="2140839"/>
                    <a:pt x="168529" y="2140839"/>
                  </a:cubicBezTo>
                  <a:lnTo>
                    <a:pt x="168529" y="2121789"/>
                  </a:lnTo>
                  <a:lnTo>
                    <a:pt x="168529" y="2102739"/>
                  </a:lnTo>
                  <a:lnTo>
                    <a:pt x="168529" y="2121789"/>
                  </a:lnTo>
                  <a:lnTo>
                    <a:pt x="168529" y="2140839"/>
                  </a:lnTo>
                  <a:cubicBezTo>
                    <a:pt x="73660" y="2140712"/>
                    <a:pt x="0" y="2056257"/>
                    <a:pt x="0" y="1956181"/>
                  </a:cubicBezTo>
                  <a:lnTo>
                    <a:pt x="0" y="184658"/>
                  </a:lnTo>
                  <a:lnTo>
                    <a:pt x="19050" y="184658"/>
                  </a:lnTo>
                  <a:lnTo>
                    <a:pt x="0" y="184658"/>
                  </a:lnTo>
                  <a:moveTo>
                    <a:pt x="38100" y="184658"/>
                  </a:moveTo>
                  <a:lnTo>
                    <a:pt x="38100" y="1956181"/>
                  </a:lnTo>
                  <a:lnTo>
                    <a:pt x="19050" y="1956181"/>
                  </a:lnTo>
                  <a:lnTo>
                    <a:pt x="38100" y="1956181"/>
                  </a:lnTo>
                  <a:cubicBezTo>
                    <a:pt x="38100" y="2038985"/>
                    <a:pt x="98298" y="2102739"/>
                    <a:pt x="168529" y="2102739"/>
                  </a:cubicBezTo>
                  <a:cubicBezTo>
                    <a:pt x="179070" y="2102739"/>
                    <a:pt x="187579" y="2111248"/>
                    <a:pt x="187579" y="2121789"/>
                  </a:cubicBezTo>
                  <a:cubicBezTo>
                    <a:pt x="187579" y="2132330"/>
                    <a:pt x="179070" y="2140839"/>
                    <a:pt x="168529" y="2140839"/>
                  </a:cubicBezTo>
                  <a:cubicBezTo>
                    <a:pt x="157988" y="2140839"/>
                    <a:pt x="149479" y="2132330"/>
                    <a:pt x="149479" y="2121789"/>
                  </a:cubicBezTo>
                  <a:cubicBezTo>
                    <a:pt x="149479" y="2111248"/>
                    <a:pt x="157988" y="2102739"/>
                    <a:pt x="168529" y="2102739"/>
                  </a:cubicBezTo>
                  <a:cubicBezTo>
                    <a:pt x="238760" y="2102739"/>
                    <a:pt x="298958" y="2038985"/>
                    <a:pt x="298958" y="1956181"/>
                  </a:cubicBezTo>
                  <a:lnTo>
                    <a:pt x="298958" y="184658"/>
                  </a:lnTo>
                  <a:lnTo>
                    <a:pt x="318008" y="184658"/>
                  </a:lnTo>
                  <a:lnTo>
                    <a:pt x="298958" y="184658"/>
                  </a:lnTo>
                  <a:cubicBezTo>
                    <a:pt x="299085" y="101854"/>
                    <a:pt x="238887" y="38100"/>
                    <a:pt x="168529" y="38100"/>
                  </a:cubicBezTo>
                  <a:cubicBezTo>
                    <a:pt x="162687" y="38100"/>
                    <a:pt x="157226" y="35433"/>
                    <a:pt x="153670" y="30988"/>
                  </a:cubicBezTo>
                  <a:lnTo>
                    <a:pt x="168529" y="19050"/>
                  </a:lnTo>
                  <a:lnTo>
                    <a:pt x="168529" y="38100"/>
                  </a:lnTo>
                  <a:cubicBezTo>
                    <a:pt x="98298" y="38100"/>
                    <a:pt x="38100" y="101854"/>
                    <a:pt x="38100" y="184658"/>
                  </a:cubicBezTo>
                  <a:close/>
                </a:path>
              </a:pathLst>
            </a:custGeom>
            <a:solidFill>
              <a:srgbClr val="DD785E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2617738" y="7386489"/>
            <a:ext cx="3520231" cy="439936"/>
            <a:chOff x="0" y="0"/>
            <a:chExt cx="4693642" cy="5865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Imaging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2617738" y="8005911"/>
            <a:ext cx="7765108" cy="957560"/>
            <a:chOff x="0" y="0"/>
            <a:chExt cx="10353477" cy="1276747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0353477" cy="1276747"/>
            </a:xfrm>
            <a:custGeom>
              <a:avLst/>
              <a:gdLst/>
              <a:ahLst/>
              <a:cxnLst/>
              <a:rect r="r" b="b" t="t" l="l"/>
              <a:pathLst>
                <a:path h="1276747" w="10353477">
                  <a:moveTo>
                    <a:pt x="0" y="0"/>
                  </a:moveTo>
                  <a:lnTo>
                    <a:pt x="10353477" y="0"/>
                  </a:lnTo>
                  <a:lnTo>
                    <a:pt x="10353477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95250"/>
              <a:ext cx="10353477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Create a forensic duplicate to preserve original data integrity.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47155" y="1657052"/>
            <a:ext cx="9335691" cy="1760041"/>
            <a:chOff x="0" y="0"/>
            <a:chExt cx="12447588" cy="23467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447588" cy="2346722"/>
            </a:xfrm>
            <a:custGeom>
              <a:avLst/>
              <a:gdLst/>
              <a:ahLst/>
              <a:cxnLst/>
              <a:rect r="r" b="b" t="t" l="l"/>
              <a:pathLst>
                <a:path h="2346722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447588" cy="23752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Legal Considerations in Mobile Forensics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32867" y="3851522"/>
            <a:ext cx="4546848" cy="2739778"/>
            <a:chOff x="0" y="0"/>
            <a:chExt cx="6062463" cy="36530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9050" y="19050"/>
              <a:ext cx="6024372" cy="3614928"/>
            </a:xfrm>
            <a:custGeom>
              <a:avLst/>
              <a:gdLst/>
              <a:ahLst/>
              <a:cxnLst/>
              <a:rect r="r" b="b" t="t" l="l"/>
              <a:pathLst>
                <a:path h="3614928" w="6024372">
                  <a:moveTo>
                    <a:pt x="0" y="598424"/>
                  </a:moveTo>
                  <a:cubicBezTo>
                    <a:pt x="0" y="267970"/>
                    <a:pt x="269113" y="0"/>
                    <a:pt x="600964" y="0"/>
                  </a:cubicBezTo>
                  <a:lnTo>
                    <a:pt x="5423408" y="0"/>
                  </a:lnTo>
                  <a:cubicBezTo>
                    <a:pt x="5755259" y="0"/>
                    <a:pt x="6024372" y="267970"/>
                    <a:pt x="6024372" y="598424"/>
                  </a:cubicBezTo>
                  <a:lnTo>
                    <a:pt x="6024372" y="3016504"/>
                  </a:lnTo>
                  <a:cubicBezTo>
                    <a:pt x="6024372" y="3346958"/>
                    <a:pt x="5755259" y="3614928"/>
                    <a:pt x="5423408" y="3614928"/>
                  </a:cubicBezTo>
                  <a:lnTo>
                    <a:pt x="600964" y="3614928"/>
                  </a:lnTo>
                  <a:cubicBezTo>
                    <a:pt x="269113" y="3614928"/>
                    <a:pt x="0" y="3346958"/>
                    <a:pt x="0" y="3016504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062472" cy="3653028"/>
            </a:xfrm>
            <a:custGeom>
              <a:avLst/>
              <a:gdLst/>
              <a:ahLst/>
              <a:cxnLst/>
              <a:rect r="r" b="b" t="t" l="l"/>
              <a:pathLst>
                <a:path h="3653028" w="6062472">
                  <a:moveTo>
                    <a:pt x="0" y="617474"/>
                  </a:moveTo>
                  <a:cubicBezTo>
                    <a:pt x="0" y="276352"/>
                    <a:pt x="277622" y="0"/>
                    <a:pt x="620014" y="0"/>
                  </a:cubicBezTo>
                  <a:lnTo>
                    <a:pt x="5442458" y="0"/>
                  </a:lnTo>
                  <a:lnTo>
                    <a:pt x="5442458" y="19050"/>
                  </a:lnTo>
                  <a:lnTo>
                    <a:pt x="5442458" y="0"/>
                  </a:lnTo>
                  <a:cubicBezTo>
                    <a:pt x="5784850" y="0"/>
                    <a:pt x="6062472" y="276352"/>
                    <a:pt x="6062472" y="617474"/>
                  </a:cubicBezTo>
                  <a:lnTo>
                    <a:pt x="6043422" y="617474"/>
                  </a:lnTo>
                  <a:lnTo>
                    <a:pt x="6062472" y="617474"/>
                  </a:lnTo>
                  <a:lnTo>
                    <a:pt x="6062472" y="3035554"/>
                  </a:lnTo>
                  <a:lnTo>
                    <a:pt x="6043422" y="3035554"/>
                  </a:lnTo>
                  <a:lnTo>
                    <a:pt x="6062472" y="3035554"/>
                  </a:lnTo>
                  <a:cubicBezTo>
                    <a:pt x="6062472" y="3376676"/>
                    <a:pt x="5784850" y="3653028"/>
                    <a:pt x="5442458" y="3653028"/>
                  </a:cubicBezTo>
                  <a:lnTo>
                    <a:pt x="5442458" y="3633978"/>
                  </a:lnTo>
                  <a:lnTo>
                    <a:pt x="5442458" y="3653028"/>
                  </a:lnTo>
                  <a:lnTo>
                    <a:pt x="620014" y="3653028"/>
                  </a:lnTo>
                  <a:lnTo>
                    <a:pt x="620014" y="3633978"/>
                  </a:lnTo>
                  <a:lnTo>
                    <a:pt x="620014" y="3653028"/>
                  </a:lnTo>
                  <a:cubicBezTo>
                    <a:pt x="277622" y="3653028"/>
                    <a:pt x="0" y="3376676"/>
                    <a:pt x="0" y="3035554"/>
                  </a:cubicBezTo>
                  <a:lnTo>
                    <a:pt x="0" y="617474"/>
                  </a:lnTo>
                  <a:lnTo>
                    <a:pt x="19050" y="617474"/>
                  </a:lnTo>
                  <a:lnTo>
                    <a:pt x="0" y="617474"/>
                  </a:lnTo>
                  <a:moveTo>
                    <a:pt x="38100" y="617474"/>
                  </a:moveTo>
                  <a:lnTo>
                    <a:pt x="38100" y="3035554"/>
                  </a:lnTo>
                  <a:lnTo>
                    <a:pt x="19050" y="3035554"/>
                  </a:lnTo>
                  <a:lnTo>
                    <a:pt x="38100" y="3035554"/>
                  </a:lnTo>
                  <a:cubicBezTo>
                    <a:pt x="38100" y="3355467"/>
                    <a:pt x="298577" y="3614928"/>
                    <a:pt x="620014" y="3614928"/>
                  </a:cubicBezTo>
                  <a:lnTo>
                    <a:pt x="5442458" y="3614928"/>
                  </a:lnTo>
                  <a:cubicBezTo>
                    <a:pt x="5763895" y="3614928"/>
                    <a:pt x="6024372" y="3355467"/>
                    <a:pt x="6024372" y="3035554"/>
                  </a:cubicBezTo>
                  <a:lnTo>
                    <a:pt x="6024372" y="617474"/>
                  </a:lnTo>
                  <a:cubicBezTo>
                    <a:pt x="6024372" y="297561"/>
                    <a:pt x="5763895" y="38100"/>
                    <a:pt x="5442458" y="38100"/>
                  </a:cubicBezTo>
                  <a:lnTo>
                    <a:pt x="620014" y="38100"/>
                  </a:lnTo>
                  <a:lnTo>
                    <a:pt x="620014" y="19050"/>
                  </a:lnTo>
                  <a:lnTo>
                    <a:pt x="620014" y="38100"/>
                  </a:lnTo>
                  <a:cubicBezTo>
                    <a:pt x="298577" y="38100"/>
                    <a:pt x="38100" y="297561"/>
                    <a:pt x="38100" y="617474"/>
                  </a:cubicBezTo>
                  <a:close/>
                </a:path>
              </a:pathLst>
            </a:custGeom>
            <a:solidFill>
              <a:srgbClr val="F2B42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374874" y="4193530"/>
            <a:ext cx="3520231" cy="439936"/>
            <a:chOff x="0" y="0"/>
            <a:chExt cx="4693642" cy="5865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Search Warrants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74874" y="4812952"/>
            <a:ext cx="3862834" cy="957560"/>
            <a:chOff x="0" y="0"/>
            <a:chExt cx="5150445" cy="127674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150445" cy="1276747"/>
            </a:xfrm>
            <a:custGeom>
              <a:avLst/>
              <a:gdLst/>
              <a:ahLst/>
              <a:cxnLst/>
              <a:rect r="r" b="b" t="t" l="l"/>
              <a:pathLst>
                <a:path h="1276747" w="5150445">
                  <a:moveTo>
                    <a:pt x="0" y="0"/>
                  </a:moveTo>
                  <a:lnTo>
                    <a:pt x="5150445" y="0"/>
                  </a:lnTo>
                  <a:lnTo>
                    <a:pt x="515044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5150445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Obtaining legal authority is critical before data extraction.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850285" y="3851522"/>
            <a:ext cx="4546848" cy="2739778"/>
            <a:chOff x="0" y="0"/>
            <a:chExt cx="6062463" cy="365303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9050" y="19050"/>
              <a:ext cx="6024372" cy="3614928"/>
            </a:xfrm>
            <a:custGeom>
              <a:avLst/>
              <a:gdLst/>
              <a:ahLst/>
              <a:cxnLst/>
              <a:rect r="r" b="b" t="t" l="l"/>
              <a:pathLst>
                <a:path h="3614928" w="6024372">
                  <a:moveTo>
                    <a:pt x="0" y="598424"/>
                  </a:moveTo>
                  <a:cubicBezTo>
                    <a:pt x="0" y="267970"/>
                    <a:pt x="269113" y="0"/>
                    <a:pt x="600964" y="0"/>
                  </a:cubicBezTo>
                  <a:lnTo>
                    <a:pt x="5423408" y="0"/>
                  </a:lnTo>
                  <a:cubicBezTo>
                    <a:pt x="5755259" y="0"/>
                    <a:pt x="6024372" y="267970"/>
                    <a:pt x="6024372" y="598424"/>
                  </a:cubicBezTo>
                  <a:lnTo>
                    <a:pt x="6024372" y="3016504"/>
                  </a:lnTo>
                  <a:cubicBezTo>
                    <a:pt x="6024372" y="3346958"/>
                    <a:pt x="5755259" y="3614928"/>
                    <a:pt x="5423408" y="3614928"/>
                  </a:cubicBezTo>
                  <a:lnTo>
                    <a:pt x="600964" y="3614928"/>
                  </a:lnTo>
                  <a:cubicBezTo>
                    <a:pt x="269113" y="3614928"/>
                    <a:pt x="0" y="3346958"/>
                    <a:pt x="0" y="3016504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062472" cy="3653028"/>
            </a:xfrm>
            <a:custGeom>
              <a:avLst/>
              <a:gdLst/>
              <a:ahLst/>
              <a:cxnLst/>
              <a:rect r="r" b="b" t="t" l="l"/>
              <a:pathLst>
                <a:path h="3653028" w="6062472">
                  <a:moveTo>
                    <a:pt x="0" y="617474"/>
                  </a:moveTo>
                  <a:cubicBezTo>
                    <a:pt x="0" y="276352"/>
                    <a:pt x="277622" y="0"/>
                    <a:pt x="620014" y="0"/>
                  </a:cubicBezTo>
                  <a:lnTo>
                    <a:pt x="5442458" y="0"/>
                  </a:lnTo>
                  <a:lnTo>
                    <a:pt x="5442458" y="19050"/>
                  </a:lnTo>
                  <a:lnTo>
                    <a:pt x="5442458" y="0"/>
                  </a:lnTo>
                  <a:cubicBezTo>
                    <a:pt x="5784850" y="0"/>
                    <a:pt x="6062472" y="276352"/>
                    <a:pt x="6062472" y="617474"/>
                  </a:cubicBezTo>
                  <a:lnTo>
                    <a:pt x="6043422" y="617474"/>
                  </a:lnTo>
                  <a:lnTo>
                    <a:pt x="6062472" y="617474"/>
                  </a:lnTo>
                  <a:lnTo>
                    <a:pt x="6062472" y="3035554"/>
                  </a:lnTo>
                  <a:lnTo>
                    <a:pt x="6043422" y="3035554"/>
                  </a:lnTo>
                  <a:lnTo>
                    <a:pt x="6062472" y="3035554"/>
                  </a:lnTo>
                  <a:cubicBezTo>
                    <a:pt x="6062472" y="3376676"/>
                    <a:pt x="5784850" y="3653028"/>
                    <a:pt x="5442458" y="3653028"/>
                  </a:cubicBezTo>
                  <a:lnTo>
                    <a:pt x="5442458" y="3633978"/>
                  </a:lnTo>
                  <a:lnTo>
                    <a:pt x="5442458" y="3653028"/>
                  </a:lnTo>
                  <a:lnTo>
                    <a:pt x="620014" y="3653028"/>
                  </a:lnTo>
                  <a:lnTo>
                    <a:pt x="620014" y="3633978"/>
                  </a:lnTo>
                  <a:lnTo>
                    <a:pt x="620014" y="3653028"/>
                  </a:lnTo>
                  <a:cubicBezTo>
                    <a:pt x="277622" y="3653028"/>
                    <a:pt x="0" y="3376676"/>
                    <a:pt x="0" y="3035554"/>
                  </a:cubicBezTo>
                  <a:lnTo>
                    <a:pt x="0" y="617474"/>
                  </a:lnTo>
                  <a:lnTo>
                    <a:pt x="19050" y="617474"/>
                  </a:lnTo>
                  <a:lnTo>
                    <a:pt x="0" y="617474"/>
                  </a:lnTo>
                  <a:moveTo>
                    <a:pt x="38100" y="617474"/>
                  </a:moveTo>
                  <a:lnTo>
                    <a:pt x="38100" y="3035554"/>
                  </a:lnTo>
                  <a:lnTo>
                    <a:pt x="19050" y="3035554"/>
                  </a:lnTo>
                  <a:lnTo>
                    <a:pt x="38100" y="3035554"/>
                  </a:lnTo>
                  <a:cubicBezTo>
                    <a:pt x="38100" y="3355467"/>
                    <a:pt x="298577" y="3614928"/>
                    <a:pt x="620014" y="3614928"/>
                  </a:cubicBezTo>
                  <a:lnTo>
                    <a:pt x="5442458" y="3614928"/>
                  </a:lnTo>
                  <a:cubicBezTo>
                    <a:pt x="5763895" y="3614928"/>
                    <a:pt x="6024372" y="3355467"/>
                    <a:pt x="6024372" y="3035554"/>
                  </a:cubicBezTo>
                  <a:lnTo>
                    <a:pt x="6024372" y="617474"/>
                  </a:lnTo>
                  <a:cubicBezTo>
                    <a:pt x="6024372" y="297561"/>
                    <a:pt x="5763895" y="38100"/>
                    <a:pt x="5442458" y="38100"/>
                  </a:cubicBezTo>
                  <a:lnTo>
                    <a:pt x="620014" y="38100"/>
                  </a:lnTo>
                  <a:lnTo>
                    <a:pt x="620014" y="19050"/>
                  </a:lnTo>
                  <a:lnTo>
                    <a:pt x="620014" y="38100"/>
                  </a:lnTo>
                  <a:cubicBezTo>
                    <a:pt x="298577" y="38100"/>
                    <a:pt x="38100" y="297561"/>
                    <a:pt x="38100" y="617474"/>
                  </a:cubicBezTo>
                  <a:close/>
                </a:path>
              </a:pathLst>
            </a:custGeom>
            <a:solidFill>
              <a:srgbClr val="D7425E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6192291" y="4193530"/>
            <a:ext cx="3520231" cy="439936"/>
            <a:chOff x="0" y="0"/>
            <a:chExt cx="4693642" cy="58658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Chain of Custody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6192291" y="4812952"/>
            <a:ext cx="3862834" cy="1436340"/>
            <a:chOff x="0" y="0"/>
            <a:chExt cx="5150445" cy="191512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150445" cy="1915120"/>
            </a:xfrm>
            <a:custGeom>
              <a:avLst/>
              <a:gdLst/>
              <a:ahLst/>
              <a:cxnLst/>
              <a:rect r="r" b="b" t="t" l="l"/>
              <a:pathLst>
                <a:path h="1915120" w="5150445">
                  <a:moveTo>
                    <a:pt x="0" y="0"/>
                  </a:moveTo>
                  <a:lnTo>
                    <a:pt x="5150445" y="0"/>
                  </a:lnTo>
                  <a:lnTo>
                    <a:pt x="5150445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0"/>
              <a:ext cx="5150445" cy="20103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Detailed records ensure evidence is traceable and untampered.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032867" y="6861870"/>
            <a:ext cx="9364266" cy="1782216"/>
            <a:chOff x="0" y="0"/>
            <a:chExt cx="12485688" cy="237628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19050" y="19050"/>
              <a:ext cx="12447524" cy="2338070"/>
            </a:xfrm>
            <a:custGeom>
              <a:avLst/>
              <a:gdLst/>
              <a:ahLst/>
              <a:cxnLst/>
              <a:rect r="r" b="b" t="t" l="l"/>
              <a:pathLst>
                <a:path h="2338070" w="12447524">
                  <a:moveTo>
                    <a:pt x="0" y="598424"/>
                  </a:moveTo>
                  <a:cubicBezTo>
                    <a:pt x="0" y="267970"/>
                    <a:pt x="271526" y="0"/>
                    <a:pt x="606298" y="0"/>
                  </a:cubicBezTo>
                  <a:lnTo>
                    <a:pt x="11841226" y="0"/>
                  </a:lnTo>
                  <a:cubicBezTo>
                    <a:pt x="12176125" y="0"/>
                    <a:pt x="12447524" y="267970"/>
                    <a:pt x="12447524" y="598424"/>
                  </a:cubicBezTo>
                  <a:lnTo>
                    <a:pt x="12447524" y="1739646"/>
                  </a:lnTo>
                  <a:cubicBezTo>
                    <a:pt x="12447524" y="2070227"/>
                    <a:pt x="12175998" y="2338070"/>
                    <a:pt x="11841226" y="2338070"/>
                  </a:cubicBezTo>
                  <a:lnTo>
                    <a:pt x="606298" y="2338070"/>
                  </a:lnTo>
                  <a:cubicBezTo>
                    <a:pt x="271399" y="2338070"/>
                    <a:pt x="0" y="2070100"/>
                    <a:pt x="0" y="1739646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2485624" cy="2376297"/>
            </a:xfrm>
            <a:custGeom>
              <a:avLst/>
              <a:gdLst/>
              <a:ahLst/>
              <a:cxnLst/>
              <a:rect r="r" b="b" t="t" l="l"/>
              <a:pathLst>
                <a:path h="2376297" w="12485624">
                  <a:moveTo>
                    <a:pt x="0" y="617474"/>
                  </a:moveTo>
                  <a:cubicBezTo>
                    <a:pt x="0" y="276225"/>
                    <a:pt x="280289" y="0"/>
                    <a:pt x="625348" y="0"/>
                  </a:cubicBezTo>
                  <a:lnTo>
                    <a:pt x="11860276" y="0"/>
                  </a:lnTo>
                  <a:lnTo>
                    <a:pt x="11860276" y="19050"/>
                  </a:lnTo>
                  <a:lnTo>
                    <a:pt x="11860276" y="0"/>
                  </a:lnTo>
                  <a:cubicBezTo>
                    <a:pt x="12205462" y="0"/>
                    <a:pt x="12485624" y="276225"/>
                    <a:pt x="12485624" y="617474"/>
                  </a:cubicBezTo>
                  <a:lnTo>
                    <a:pt x="12466574" y="617474"/>
                  </a:lnTo>
                  <a:lnTo>
                    <a:pt x="12485624" y="617474"/>
                  </a:lnTo>
                  <a:lnTo>
                    <a:pt x="12485624" y="1758696"/>
                  </a:lnTo>
                  <a:lnTo>
                    <a:pt x="12466574" y="1758696"/>
                  </a:lnTo>
                  <a:lnTo>
                    <a:pt x="12485624" y="1758696"/>
                  </a:lnTo>
                  <a:cubicBezTo>
                    <a:pt x="12485624" y="2099945"/>
                    <a:pt x="12205335" y="2376170"/>
                    <a:pt x="11860276" y="2376170"/>
                  </a:cubicBezTo>
                  <a:lnTo>
                    <a:pt x="11860276" y="2357120"/>
                  </a:lnTo>
                  <a:lnTo>
                    <a:pt x="11860276" y="2376170"/>
                  </a:lnTo>
                  <a:lnTo>
                    <a:pt x="625348" y="2376170"/>
                  </a:lnTo>
                  <a:lnTo>
                    <a:pt x="625348" y="2357120"/>
                  </a:lnTo>
                  <a:lnTo>
                    <a:pt x="625348" y="2376170"/>
                  </a:lnTo>
                  <a:cubicBezTo>
                    <a:pt x="280289" y="2376297"/>
                    <a:pt x="0" y="2100072"/>
                    <a:pt x="0" y="1758823"/>
                  </a:cubicBezTo>
                  <a:lnTo>
                    <a:pt x="0" y="617474"/>
                  </a:lnTo>
                  <a:lnTo>
                    <a:pt x="19050" y="617474"/>
                  </a:lnTo>
                  <a:lnTo>
                    <a:pt x="0" y="617474"/>
                  </a:lnTo>
                  <a:moveTo>
                    <a:pt x="38100" y="617474"/>
                  </a:moveTo>
                  <a:lnTo>
                    <a:pt x="38100" y="1758696"/>
                  </a:lnTo>
                  <a:lnTo>
                    <a:pt x="19050" y="1758696"/>
                  </a:lnTo>
                  <a:lnTo>
                    <a:pt x="38100" y="1758696"/>
                  </a:lnTo>
                  <a:cubicBezTo>
                    <a:pt x="38100" y="2078482"/>
                    <a:pt x="300863" y="2338070"/>
                    <a:pt x="625348" y="2338070"/>
                  </a:cubicBezTo>
                  <a:lnTo>
                    <a:pt x="11860276" y="2338070"/>
                  </a:lnTo>
                  <a:cubicBezTo>
                    <a:pt x="12184888" y="2338070"/>
                    <a:pt x="12447524" y="2078482"/>
                    <a:pt x="12447524" y="1758696"/>
                  </a:cubicBezTo>
                  <a:lnTo>
                    <a:pt x="12447524" y="617474"/>
                  </a:lnTo>
                  <a:cubicBezTo>
                    <a:pt x="12447651" y="297688"/>
                    <a:pt x="12184888" y="38100"/>
                    <a:pt x="11860276" y="38100"/>
                  </a:cubicBezTo>
                  <a:lnTo>
                    <a:pt x="625348" y="38100"/>
                  </a:lnTo>
                  <a:lnTo>
                    <a:pt x="625348" y="19050"/>
                  </a:lnTo>
                  <a:lnTo>
                    <a:pt x="625348" y="38100"/>
                  </a:lnTo>
                  <a:cubicBezTo>
                    <a:pt x="300863" y="38100"/>
                    <a:pt x="38100" y="297688"/>
                    <a:pt x="38100" y="617474"/>
                  </a:cubicBezTo>
                  <a:close/>
                </a:path>
              </a:pathLst>
            </a:custGeom>
            <a:solidFill>
              <a:srgbClr val="DD785E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1374874" y="7203876"/>
            <a:ext cx="3596431" cy="439936"/>
            <a:chOff x="0" y="0"/>
            <a:chExt cx="4795242" cy="5865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795242" cy="586582"/>
            </a:xfrm>
            <a:custGeom>
              <a:avLst/>
              <a:gdLst/>
              <a:ahLst/>
              <a:cxnLst/>
              <a:rect r="r" b="b" t="t" l="l"/>
              <a:pathLst>
                <a:path h="586582" w="4795242">
                  <a:moveTo>
                    <a:pt x="0" y="0"/>
                  </a:moveTo>
                  <a:lnTo>
                    <a:pt x="4795242" y="0"/>
                  </a:lnTo>
                  <a:lnTo>
                    <a:pt x="47952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47952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Evidence Admissibility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374874" y="7823299"/>
            <a:ext cx="8680251" cy="478780"/>
            <a:chOff x="0" y="0"/>
            <a:chExt cx="11573668" cy="638373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1573668" cy="638373"/>
            </a:xfrm>
            <a:custGeom>
              <a:avLst/>
              <a:gdLst/>
              <a:ahLst/>
              <a:cxnLst/>
              <a:rect r="r" b="b" t="t" l="l"/>
              <a:pathLst>
                <a:path h="638373" w="11573668">
                  <a:moveTo>
                    <a:pt x="0" y="0"/>
                  </a:moveTo>
                  <a:lnTo>
                    <a:pt x="11573668" y="0"/>
                  </a:lnTo>
                  <a:lnTo>
                    <a:pt x="1157366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95250"/>
              <a:ext cx="11573668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Data must be collected and preserved to stand up in court.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47155" y="1296591"/>
            <a:ext cx="9335691" cy="2640062"/>
            <a:chOff x="0" y="0"/>
            <a:chExt cx="12447588" cy="352008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447588" cy="3520083"/>
            </a:xfrm>
            <a:custGeom>
              <a:avLst/>
              <a:gdLst/>
              <a:ahLst/>
              <a:cxnLst/>
              <a:rect r="r" b="b" t="t" l="l"/>
              <a:pathLst>
                <a:path h="3520083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3520083"/>
                  </a:lnTo>
                  <a:lnTo>
                    <a:pt x="0" y="35200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447588" cy="35486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Unlocking Techniques: Bypassing Security Measures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32867" y="4707582"/>
            <a:ext cx="701725" cy="701725"/>
            <a:chOff x="0" y="0"/>
            <a:chExt cx="935633" cy="93563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9050" y="1905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448818"/>
                  </a:moveTo>
                  <a:cubicBezTo>
                    <a:pt x="0" y="200914"/>
                    <a:pt x="200914" y="0"/>
                    <a:pt x="448818" y="0"/>
                  </a:cubicBezTo>
                  <a:cubicBezTo>
                    <a:pt x="696722" y="0"/>
                    <a:pt x="897509" y="200914"/>
                    <a:pt x="897509" y="448818"/>
                  </a:cubicBezTo>
                  <a:cubicBezTo>
                    <a:pt x="897509" y="696722"/>
                    <a:pt x="696595" y="897509"/>
                    <a:pt x="448818" y="897509"/>
                  </a:cubicBezTo>
                  <a:cubicBezTo>
                    <a:pt x="201041" y="897509"/>
                    <a:pt x="0" y="696595"/>
                    <a:pt x="0" y="448818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35609" cy="935736"/>
            </a:xfrm>
            <a:custGeom>
              <a:avLst/>
              <a:gdLst/>
              <a:ahLst/>
              <a:cxnLst/>
              <a:rect r="r" b="b" t="t" l="l"/>
              <a:pathLst>
                <a:path h="935736" w="935609">
                  <a:moveTo>
                    <a:pt x="0" y="467868"/>
                  </a:moveTo>
                  <a:cubicBezTo>
                    <a:pt x="0" y="209423"/>
                    <a:pt x="209423" y="0"/>
                    <a:pt x="467868" y="0"/>
                  </a:cubicBezTo>
                  <a:cubicBezTo>
                    <a:pt x="471424" y="0"/>
                    <a:pt x="474980" y="1016"/>
                    <a:pt x="477901" y="2921"/>
                  </a:cubicBezTo>
                  <a:lnTo>
                    <a:pt x="467868" y="19050"/>
                  </a:lnTo>
                  <a:lnTo>
                    <a:pt x="467868" y="0"/>
                  </a:lnTo>
                  <a:lnTo>
                    <a:pt x="467868" y="19050"/>
                  </a:lnTo>
                  <a:lnTo>
                    <a:pt x="467868" y="0"/>
                  </a:lnTo>
                  <a:cubicBezTo>
                    <a:pt x="726186" y="0"/>
                    <a:pt x="935609" y="209423"/>
                    <a:pt x="935609" y="467868"/>
                  </a:cubicBezTo>
                  <a:cubicBezTo>
                    <a:pt x="935609" y="475107"/>
                    <a:pt x="931545" y="481711"/>
                    <a:pt x="925068" y="484886"/>
                  </a:cubicBezTo>
                  <a:lnTo>
                    <a:pt x="916559" y="467868"/>
                  </a:lnTo>
                  <a:lnTo>
                    <a:pt x="935609" y="467868"/>
                  </a:lnTo>
                  <a:cubicBezTo>
                    <a:pt x="935609" y="726186"/>
                    <a:pt x="726186" y="935736"/>
                    <a:pt x="467741" y="935736"/>
                  </a:cubicBezTo>
                  <a:lnTo>
                    <a:pt x="467741" y="916686"/>
                  </a:lnTo>
                  <a:lnTo>
                    <a:pt x="467741" y="897636"/>
                  </a:lnTo>
                  <a:lnTo>
                    <a:pt x="467741" y="916686"/>
                  </a:lnTo>
                  <a:lnTo>
                    <a:pt x="467741" y="935736"/>
                  </a:lnTo>
                  <a:cubicBezTo>
                    <a:pt x="209423" y="935609"/>
                    <a:pt x="0" y="726186"/>
                    <a:pt x="0" y="467868"/>
                  </a:cubicBezTo>
                  <a:lnTo>
                    <a:pt x="19050" y="467868"/>
                  </a:lnTo>
                  <a:lnTo>
                    <a:pt x="0" y="467868"/>
                  </a:lnTo>
                  <a:moveTo>
                    <a:pt x="38100" y="467868"/>
                  </a:moveTo>
                  <a:lnTo>
                    <a:pt x="19050" y="467868"/>
                  </a:lnTo>
                  <a:lnTo>
                    <a:pt x="38100" y="467868"/>
                  </a:lnTo>
                  <a:cubicBezTo>
                    <a:pt x="38100" y="705104"/>
                    <a:pt x="230505" y="897509"/>
                    <a:pt x="467868" y="897509"/>
                  </a:cubicBezTo>
                  <a:cubicBezTo>
                    <a:pt x="478409" y="897509"/>
                    <a:pt x="486918" y="906018"/>
                    <a:pt x="486918" y="916559"/>
                  </a:cubicBezTo>
                  <a:cubicBezTo>
                    <a:pt x="486918" y="927100"/>
                    <a:pt x="478409" y="935609"/>
                    <a:pt x="467868" y="935609"/>
                  </a:cubicBezTo>
                  <a:cubicBezTo>
                    <a:pt x="457327" y="935609"/>
                    <a:pt x="448818" y="927100"/>
                    <a:pt x="448818" y="916559"/>
                  </a:cubicBezTo>
                  <a:cubicBezTo>
                    <a:pt x="448818" y="906018"/>
                    <a:pt x="457327" y="897509"/>
                    <a:pt x="467868" y="897509"/>
                  </a:cubicBezTo>
                  <a:cubicBezTo>
                    <a:pt x="705231" y="897509"/>
                    <a:pt x="897636" y="705104"/>
                    <a:pt x="897636" y="467741"/>
                  </a:cubicBezTo>
                  <a:cubicBezTo>
                    <a:pt x="897636" y="460502"/>
                    <a:pt x="901700" y="453898"/>
                    <a:pt x="908177" y="450723"/>
                  </a:cubicBezTo>
                  <a:lnTo>
                    <a:pt x="916686" y="467741"/>
                  </a:lnTo>
                  <a:lnTo>
                    <a:pt x="897636" y="467741"/>
                  </a:lnTo>
                  <a:cubicBezTo>
                    <a:pt x="897509" y="230505"/>
                    <a:pt x="705104" y="38100"/>
                    <a:pt x="467868" y="38100"/>
                  </a:cubicBezTo>
                  <a:cubicBezTo>
                    <a:pt x="464312" y="38100"/>
                    <a:pt x="460756" y="37084"/>
                    <a:pt x="457835" y="35179"/>
                  </a:cubicBezTo>
                  <a:lnTo>
                    <a:pt x="467868" y="19050"/>
                  </a:lnTo>
                  <a:lnTo>
                    <a:pt x="467868" y="38100"/>
                  </a:lnTo>
                  <a:cubicBezTo>
                    <a:pt x="230505" y="38100"/>
                    <a:pt x="38100" y="230505"/>
                    <a:pt x="38100" y="467868"/>
                  </a:cubicBezTo>
                  <a:close/>
                </a:path>
              </a:pathLst>
            </a:custGeom>
            <a:solidFill>
              <a:srgbClr val="F2B42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2019449" y="4721870"/>
            <a:ext cx="3520231" cy="439936"/>
            <a:chOff x="0" y="0"/>
            <a:chExt cx="4693642" cy="5865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Password Cracking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019449" y="5341292"/>
            <a:ext cx="3545979" cy="1436340"/>
            <a:chOff x="0" y="0"/>
            <a:chExt cx="4727972" cy="191512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727972" cy="1915120"/>
            </a:xfrm>
            <a:custGeom>
              <a:avLst/>
              <a:gdLst/>
              <a:ahLst/>
              <a:cxnLst/>
              <a:rect r="r" b="b" t="t" l="l"/>
              <a:pathLst>
                <a:path h="1915120" w="4727972">
                  <a:moveTo>
                    <a:pt x="0" y="0"/>
                  </a:moveTo>
                  <a:lnTo>
                    <a:pt x="4727972" y="0"/>
                  </a:lnTo>
                  <a:lnTo>
                    <a:pt x="4727972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4727972" cy="20103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Techniques include dictionary attacks and brute forcing PIN codes.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850285" y="4707582"/>
            <a:ext cx="701725" cy="701725"/>
            <a:chOff x="0" y="0"/>
            <a:chExt cx="935633" cy="93563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9050" y="1905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448818"/>
                  </a:moveTo>
                  <a:cubicBezTo>
                    <a:pt x="0" y="200914"/>
                    <a:pt x="200914" y="0"/>
                    <a:pt x="448818" y="0"/>
                  </a:cubicBezTo>
                  <a:cubicBezTo>
                    <a:pt x="696722" y="0"/>
                    <a:pt x="897509" y="200914"/>
                    <a:pt x="897509" y="448818"/>
                  </a:cubicBezTo>
                  <a:cubicBezTo>
                    <a:pt x="897509" y="696722"/>
                    <a:pt x="696595" y="897509"/>
                    <a:pt x="448818" y="897509"/>
                  </a:cubicBezTo>
                  <a:cubicBezTo>
                    <a:pt x="201041" y="897509"/>
                    <a:pt x="0" y="696595"/>
                    <a:pt x="0" y="448818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35609" cy="935736"/>
            </a:xfrm>
            <a:custGeom>
              <a:avLst/>
              <a:gdLst/>
              <a:ahLst/>
              <a:cxnLst/>
              <a:rect r="r" b="b" t="t" l="l"/>
              <a:pathLst>
                <a:path h="935736" w="935609">
                  <a:moveTo>
                    <a:pt x="0" y="467868"/>
                  </a:moveTo>
                  <a:cubicBezTo>
                    <a:pt x="0" y="209423"/>
                    <a:pt x="209423" y="0"/>
                    <a:pt x="467868" y="0"/>
                  </a:cubicBezTo>
                  <a:cubicBezTo>
                    <a:pt x="471424" y="0"/>
                    <a:pt x="474980" y="1016"/>
                    <a:pt x="477901" y="2921"/>
                  </a:cubicBezTo>
                  <a:lnTo>
                    <a:pt x="467868" y="19050"/>
                  </a:lnTo>
                  <a:lnTo>
                    <a:pt x="467868" y="0"/>
                  </a:lnTo>
                  <a:lnTo>
                    <a:pt x="467868" y="19050"/>
                  </a:lnTo>
                  <a:lnTo>
                    <a:pt x="467868" y="0"/>
                  </a:lnTo>
                  <a:cubicBezTo>
                    <a:pt x="726186" y="0"/>
                    <a:pt x="935609" y="209423"/>
                    <a:pt x="935609" y="467868"/>
                  </a:cubicBezTo>
                  <a:cubicBezTo>
                    <a:pt x="935609" y="475107"/>
                    <a:pt x="931545" y="481711"/>
                    <a:pt x="925068" y="484886"/>
                  </a:cubicBezTo>
                  <a:lnTo>
                    <a:pt x="916559" y="467868"/>
                  </a:lnTo>
                  <a:lnTo>
                    <a:pt x="935609" y="467868"/>
                  </a:lnTo>
                  <a:cubicBezTo>
                    <a:pt x="935609" y="726186"/>
                    <a:pt x="726186" y="935736"/>
                    <a:pt x="467741" y="935736"/>
                  </a:cubicBezTo>
                  <a:lnTo>
                    <a:pt x="467741" y="916686"/>
                  </a:lnTo>
                  <a:lnTo>
                    <a:pt x="467741" y="897636"/>
                  </a:lnTo>
                  <a:lnTo>
                    <a:pt x="467741" y="916686"/>
                  </a:lnTo>
                  <a:lnTo>
                    <a:pt x="467741" y="935736"/>
                  </a:lnTo>
                  <a:cubicBezTo>
                    <a:pt x="209423" y="935609"/>
                    <a:pt x="0" y="726186"/>
                    <a:pt x="0" y="467868"/>
                  </a:cubicBezTo>
                  <a:lnTo>
                    <a:pt x="19050" y="467868"/>
                  </a:lnTo>
                  <a:lnTo>
                    <a:pt x="0" y="467868"/>
                  </a:lnTo>
                  <a:moveTo>
                    <a:pt x="38100" y="467868"/>
                  </a:moveTo>
                  <a:lnTo>
                    <a:pt x="19050" y="467868"/>
                  </a:lnTo>
                  <a:lnTo>
                    <a:pt x="38100" y="467868"/>
                  </a:lnTo>
                  <a:cubicBezTo>
                    <a:pt x="38100" y="705104"/>
                    <a:pt x="230505" y="897509"/>
                    <a:pt x="467868" y="897509"/>
                  </a:cubicBezTo>
                  <a:cubicBezTo>
                    <a:pt x="478409" y="897509"/>
                    <a:pt x="486918" y="906018"/>
                    <a:pt x="486918" y="916559"/>
                  </a:cubicBezTo>
                  <a:cubicBezTo>
                    <a:pt x="486918" y="927100"/>
                    <a:pt x="478409" y="935609"/>
                    <a:pt x="467868" y="935609"/>
                  </a:cubicBezTo>
                  <a:cubicBezTo>
                    <a:pt x="457327" y="935609"/>
                    <a:pt x="448818" y="927100"/>
                    <a:pt x="448818" y="916559"/>
                  </a:cubicBezTo>
                  <a:cubicBezTo>
                    <a:pt x="448818" y="906018"/>
                    <a:pt x="457327" y="897509"/>
                    <a:pt x="467868" y="897509"/>
                  </a:cubicBezTo>
                  <a:cubicBezTo>
                    <a:pt x="705231" y="897509"/>
                    <a:pt x="897636" y="705104"/>
                    <a:pt x="897636" y="467741"/>
                  </a:cubicBezTo>
                  <a:cubicBezTo>
                    <a:pt x="897636" y="460502"/>
                    <a:pt x="901700" y="453898"/>
                    <a:pt x="908177" y="450723"/>
                  </a:cubicBezTo>
                  <a:lnTo>
                    <a:pt x="916686" y="467741"/>
                  </a:lnTo>
                  <a:lnTo>
                    <a:pt x="897636" y="467741"/>
                  </a:lnTo>
                  <a:cubicBezTo>
                    <a:pt x="897509" y="230505"/>
                    <a:pt x="705104" y="38100"/>
                    <a:pt x="467868" y="38100"/>
                  </a:cubicBezTo>
                  <a:cubicBezTo>
                    <a:pt x="464312" y="38100"/>
                    <a:pt x="460756" y="37084"/>
                    <a:pt x="457835" y="35179"/>
                  </a:cubicBezTo>
                  <a:lnTo>
                    <a:pt x="467868" y="19050"/>
                  </a:lnTo>
                  <a:lnTo>
                    <a:pt x="467868" y="38100"/>
                  </a:lnTo>
                  <a:cubicBezTo>
                    <a:pt x="230505" y="38100"/>
                    <a:pt x="38100" y="230505"/>
                    <a:pt x="38100" y="467868"/>
                  </a:cubicBezTo>
                  <a:close/>
                </a:path>
              </a:pathLst>
            </a:custGeom>
            <a:solidFill>
              <a:srgbClr val="D7425E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6836866" y="4721870"/>
            <a:ext cx="3520231" cy="439936"/>
            <a:chOff x="0" y="0"/>
            <a:chExt cx="4693642" cy="58658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OS Vulnerabilities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6836866" y="5341292"/>
            <a:ext cx="3545979" cy="957560"/>
            <a:chOff x="0" y="0"/>
            <a:chExt cx="4727972" cy="127674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727972" cy="1276747"/>
            </a:xfrm>
            <a:custGeom>
              <a:avLst/>
              <a:gdLst/>
              <a:ahLst/>
              <a:cxnLst/>
              <a:rect r="r" b="b" t="t" l="l"/>
              <a:pathLst>
                <a:path h="1276747" w="4727972">
                  <a:moveTo>
                    <a:pt x="0" y="0"/>
                  </a:moveTo>
                  <a:lnTo>
                    <a:pt x="4727972" y="0"/>
                  </a:lnTo>
                  <a:lnTo>
                    <a:pt x="4727972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0"/>
              <a:ext cx="4727972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Leveraging software flaws to bypass security features.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032867" y="7398990"/>
            <a:ext cx="701725" cy="701725"/>
            <a:chOff x="0" y="0"/>
            <a:chExt cx="935633" cy="93563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19050" y="1905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448818"/>
                  </a:moveTo>
                  <a:cubicBezTo>
                    <a:pt x="0" y="200914"/>
                    <a:pt x="200914" y="0"/>
                    <a:pt x="448818" y="0"/>
                  </a:cubicBezTo>
                  <a:cubicBezTo>
                    <a:pt x="696722" y="0"/>
                    <a:pt x="897509" y="200914"/>
                    <a:pt x="897509" y="448818"/>
                  </a:cubicBezTo>
                  <a:cubicBezTo>
                    <a:pt x="897509" y="696722"/>
                    <a:pt x="696595" y="897509"/>
                    <a:pt x="448818" y="897509"/>
                  </a:cubicBezTo>
                  <a:cubicBezTo>
                    <a:pt x="201041" y="897509"/>
                    <a:pt x="0" y="696595"/>
                    <a:pt x="0" y="448818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935609" cy="935736"/>
            </a:xfrm>
            <a:custGeom>
              <a:avLst/>
              <a:gdLst/>
              <a:ahLst/>
              <a:cxnLst/>
              <a:rect r="r" b="b" t="t" l="l"/>
              <a:pathLst>
                <a:path h="935736" w="935609">
                  <a:moveTo>
                    <a:pt x="0" y="467868"/>
                  </a:moveTo>
                  <a:cubicBezTo>
                    <a:pt x="0" y="209423"/>
                    <a:pt x="209423" y="0"/>
                    <a:pt x="467868" y="0"/>
                  </a:cubicBezTo>
                  <a:cubicBezTo>
                    <a:pt x="471424" y="0"/>
                    <a:pt x="474980" y="1016"/>
                    <a:pt x="477901" y="2921"/>
                  </a:cubicBezTo>
                  <a:lnTo>
                    <a:pt x="467868" y="19050"/>
                  </a:lnTo>
                  <a:lnTo>
                    <a:pt x="467868" y="0"/>
                  </a:lnTo>
                  <a:lnTo>
                    <a:pt x="467868" y="19050"/>
                  </a:lnTo>
                  <a:lnTo>
                    <a:pt x="467868" y="0"/>
                  </a:lnTo>
                  <a:cubicBezTo>
                    <a:pt x="726186" y="0"/>
                    <a:pt x="935609" y="209423"/>
                    <a:pt x="935609" y="467868"/>
                  </a:cubicBezTo>
                  <a:cubicBezTo>
                    <a:pt x="935609" y="475107"/>
                    <a:pt x="931545" y="481711"/>
                    <a:pt x="925068" y="484886"/>
                  </a:cubicBezTo>
                  <a:lnTo>
                    <a:pt x="916559" y="467868"/>
                  </a:lnTo>
                  <a:lnTo>
                    <a:pt x="935609" y="467868"/>
                  </a:lnTo>
                  <a:cubicBezTo>
                    <a:pt x="935609" y="726186"/>
                    <a:pt x="726186" y="935736"/>
                    <a:pt x="467741" y="935736"/>
                  </a:cubicBezTo>
                  <a:lnTo>
                    <a:pt x="467741" y="916686"/>
                  </a:lnTo>
                  <a:lnTo>
                    <a:pt x="467741" y="897636"/>
                  </a:lnTo>
                  <a:lnTo>
                    <a:pt x="467741" y="916686"/>
                  </a:lnTo>
                  <a:lnTo>
                    <a:pt x="467741" y="935736"/>
                  </a:lnTo>
                  <a:cubicBezTo>
                    <a:pt x="209423" y="935609"/>
                    <a:pt x="0" y="726186"/>
                    <a:pt x="0" y="467868"/>
                  </a:cubicBezTo>
                  <a:lnTo>
                    <a:pt x="19050" y="467868"/>
                  </a:lnTo>
                  <a:lnTo>
                    <a:pt x="0" y="467868"/>
                  </a:lnTo>
                  <a:moveTo>
                    <a:pt x="38100" y="467868"/>
                  </a:moveTo>
                  <a:lnTo>
                    <a:pt x="19050" y="467868"/>
                  </a:lnTo>
                  <a:lnTo>
                    <a:pt x="38100" y="467868"/>
                  </a:lnTo>
                  <a:cubicBezTo>
                    <a:pt x="38100" y="705104"/>
                    <a:pt x="230505" y="897509"/>
                    <a:pt x="467868" y="897509"/>
                  </a:cubicBezTo>
                  <a:cubicBezTo>
                    <a:pt x="478409" y="897509"/>
                    <a:pt x="486918" y="906018"/>
                    <a:pt x="486918" y="916559"/>
                  </a:cubicBezTo>
                  <a:cubicBezTo>
                    <a:pt x="486918" y="927100"/>
                    <a:pt x="478409" y="935609"/>
                    <a:pt x="467868" y="935609"/>
                  </a:cubicBezTo>
                  <a:cubicBezTo>
                    <a:pt x="457327" y="935609"/>
                    <a:pt x="448818" y="927100"/>
                    <a:pt x="448818" y="916559"/>
                  </a:cubicBezTo>
                  <a:cubicBezTo>
                    <a:pt x="448818" y="906018"/>
                    <a:pt x="457327" y="897509"/>
                    <a:pt x="467868" y="897509"/>
                  </a:cubicBezTo>
                  <a:cubicBezTo>
                    <a:pt x="705231" y="897509"/>
                    <a:pt x="897636" y="705104"/>
                    <a:pt x="897636" y="467741"/>
                  </a:cubicBezTo>
                  <a:cubicBezTo>
                    <a:pt x="897636" y="460502"/>
                    <a:pt x="901700" y="453898"/>
                    <a:pt x="908177" y="450723"/>
                  </a:cubicBezTo>
                  <a:lnTo>
                    <a:pt x="916686" y="467741"/>
                  </a:lnTo>
                  <a:lnTo>
                    <a:pt x="897636" y="467741"/>
                  </a:lnTo>
                  <a:cubicBezTo>
                    <a:pt x="897509" y="230505"/>
                    <a:pt x="705104" y="38100"/>
                    <a:pt x="467868" y="38100"/>
                  </a:cubicBezTo>
                  <a:cubicBezTo>
                    <a:pt x="464312" y="38100"/>
                    <a:pt x="460756" y="37084"/>
                    <a:pt x="457835" y="35179"/>
                  </a:cubicBezTo>
                  <a:lnTo>
                    <a:pt x="467868" y="19050"/>
                  </a:lnTo>
                  <a:lnTo>
                    <a:pt x="467868" y="38100"/>
                  </a:lnTo>
                  <a:cubicBezTo>
                    <a:pt x="230505" y="38100"/>
                    <a:pt x="38100" y="230505"/>
                    <a:pt x="38100" y="467868"/>
                  </a:cubicBezTo>
                  <a:close/>
                </a:path>
              </a:pathLst>
            </a:custGeom>
            <a:solidFill>
              <a:srgbClr val="DD785E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2019449" y="7413277"/>
            <a:ext cx="3520231" cy="439936"/>
            <a:chOff x="0" y="0"/>
            <a:chExt cx="4693642" cy="5865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Hardware Methods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2019449" y="8032700"/>
            <a:ext cx="8363396" cy="957560"/>
            <a:chOff x="0" y="0"/>
            <a:chExt cx="11151195" cy="1276747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1151195" cy="1276747"/>
            </a:xfrm>
            <a:custGeom>
              <a:avLst/>
              <a:gdLst/>
              <a:ahLst/>
              <a:cxnLst/>
              <a:rect r="r" b="b" t="t" l="l"/>
              <a:pathLst>
                <a:path h="1276747" w="11151195">
                  <a:moveTo>
                    <a:pt x="0" y="0"/>
                  </a:moveTo>
                  <a:lnTo>
                    <a:pt x="11151195" y="0"/>
                  </a:lnTo>
                  <a:lnTo>
                    <a:pt x="1115119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95250"/>
              <a:ext cx="11151195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Using physical tools to access phones with locked or damaged systems.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47155" y="3346549"/>
            <a:ext cx="13957399" cy="880021"/>
            <a:chOff x="0" y="0"/>
            <a:chExt cx="18609865" cy="117336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609866" cy="1173362"/>
            </a:xfrm>
            <a:custGeom>
              <a:avLst/>
              <a:gdLst/>
              <a:ahLst/>
              <a:cxnLst/>
              <a:rect r="r" b="b" t="t" l="l"/>
              <a:pathLst>
                <a:path h="1173362" w="18609866">
                  <a:moveTo>
                    <a:pt x="0" y="0"/>
                  </a:moveTo>
                  <a:lnTo>
                    <a:pt x="18609866" y="0"/>
                  </a:lnTo>
                  <a:lnTo>
                    <a:pt x="18609866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8609865" cy="12019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Data Extraction: Retrieving Digital Evidence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47155" y="4974431"/>
            <a:ext cx="3520231" cy="439936"/>
            <a:chOff x="0" y="0"/>
            <a:chExt cx="4693642" cy="5865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Logical Extraction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47155" y="5713511"/>
            <a:ext cx="4910732" cy="957560"/>
            <a:chOff x="0" y="0"/>
            <a:chExt cx="6547643" cy="127674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547643" cy="1276747"/>
            </a:xfrm>
            <a:custGeom>
              <a:avLst/>
              <a:gdLst/>
              <a:ahLst/>
              <a:cxnLst/>
              <a:rect r="r" b="b" t="t" l="l"/>
              <a:pathLst>
                <a:path h="1276747" w="6547643">
                  <a:moveTo>
                    <a:pt x="0" y="0"/>
                  </a:moveTo>
                  <a:lnTo>
                    <a:pt x="6547643" y="0"/>
                  </a:lnTo>
                  <a:lnTo>
                    <a:pt x="6547643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0"/>
              <a:ext cx="6547643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Captures data accessible via standard interfaces and apps.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697266" y="4974431"/>
            <a:ext cx="3520231" cy="439936"/>
            <a:chOff x="0" y="0"/>
            <a:chExt cx="4693642" cy="58658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Physical Extraction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697266" y="5713511"/>
            <a:ext cx="4910732" cy="957560"/>
            <a:chOff x="0" y="0"/>
            <a:chExt cx="6547643" cy="127674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547643" cy="1276747"/>
            </a:xfrm>
            <a:custGeom>
              <a:avLst/>
              <a:gdLst/>
              <a:ahLst/>
              <a:cxnLst/>
              <a:rect r="r" b="b" t="t" l="l"/>
              <a:pathLst>
                <a:path h="1276747" w="6547643">
                  <a:moveTo>
                    <a:pt x="0" y="0"/>
                  </a:moveTo>
                  <a:lnTo>
                    <a:pt x="6547643" y="0"/>
                  </a:lnTo>
                  <a:lnTo>
                    <a:pt x="6547643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95250"/>
              <a:ext cx="6547643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Retrieves complete raw data including deleted files and partitions.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347376" y="4974431"/>
            <a:ext cx="3520231" cy="439936"/>
            <a:chOff x="0" y="0"/>
            <a:chExt cx="4693642" cy="58658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Forensic Tools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347376" y="5713511"/>
            <a:ext cx="4910732" cy="957560"/>
            <a:chOff x="0" y="0"/>
            <a:chExt cx="6547643" cy="127674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547643" cy="1276747"/>
            </a:xfrm>
            <a:custGeom>
              <a:avLst/>
              <a:gdLst/>
              <a:ahLst/>
              <a:cxnLst/>
              <a:rect r="r" b="b" t="t" l="l"/>
              <a:pathLst>
                <a:path h="1276747" w="6547643">
                  <a:moveTo>
                    <a:pt x="0" y="0"/>
                  </a:moveTo>
                  <a:lnTo>
                    <a:pt x="6547643" y="0"/>
                  </a:lnTo>
                  <a:lnTo>
                    <a:pt x="6547643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95250"/>
              <a:ext cx="6547643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Specialized software and hardware enhance data recovery and analysis.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47155" y="1494235"/>
            <a:ext cx="9335691" cy="1760041"/>
            <a:chOff x="0" y="0"/>
            <a:chExt cx="12447588" cy="23467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447588" cy="2346722"/>
            </a:xfrm>
            <a:custGeom>
              <a:avLst/>
              <a:gdLst/>
              <a:ahLst/>
              <a:cxnLst/>
              <a:rect r="r" b="b" t="t" l="l"/>
              <a:pathLst>
                <a:path h="2346722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447588" cy="23752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Data Analysis: Uncovering Insights from Mobile Devices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1047155" y="3755231"/>
            <a:ext cx="748010" cy="748010"/>
          </a:xfrm>
          <a:custGeom>
            <a:avLst/>
            <a:gdLst/>
            <a:ahLst/>
            <a:cxnLst/>
            <a:rect r="r" b="b" t="t" l="l"/>
            <a:pathLst>
              <a:path h="748010" w="748010">
                <a:moveTo>
                  <a:pt x="0" y="0"/>
                </a:moveTo>
                <a:lnTo>
                  <a:pt x="748010" y="0"/>
                </a:lnTo>
                <a:lnTo>
                  <a:pt x="748010" y="748010"/>
                </a:lnTo>
                <a:lnTo>
                  <a:pt x="0" y="7480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2094310" y="3702992"/>
            <a:ext cx="3520231" cy="439936"/>
            <a:chOff x="0" y="0"/>
            <a:chExt cx="4693642" cy="58658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Call Logs &amp; SMS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094310" y="4322415"/>
            <a:ext cx="8288536" cy="478780"/>
            <a:chOff x="0" y="0"/>
            <a:chExt cx="11051382" cy="63837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51382" cy="638373"/>
            </a:xfrm>
            <a:custGeom>
              <a:avLst/>
              <a:gdLst/>
              <a:ahLst/>
              <a:cxnLst/>
              <a:rect r="r" b="b" t="t" l="l"/>
              <a:pathLst>
                <a:path h="638373" w="11051382">
                  <a:moveTo>
                    <a:pt x="0" y="0"/>
                  </a:moveTo>
                  <a:lnTo>
                    <a:pt x="11051382" y="0"/>
                  </a:lnTo>
                  <a:lnTo>
                    <a:pt x="11051382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0"/>
              <a:ext cx="11051382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Trace communication patterns crucial for investigations.</a:t>
              </a:r>
            </a:p>
          </p:txBody>
        </p:sp>
      </p:grpSp>
      <p:sp>
        <p:nvSpPr>
          <p:cNvPr name="Freeform 17" id="17" descr="preencoded.png"/>
          <p:cNvSpPr/>
          <p:nvPr/>
        </p:nvSpPr>
        <p:spPr>
          <a:xfrm flipH="false" flipV="false" rot="0">
            <a:off x="1047155" y="5751016"/>
            <a:ext cx="748010" cy="748010"/>
          </a:xfrm>
          <a:custGeom>
            <a:avLst/>
            <a:gdLst/>
            <a:ahLst/>
            <a:cxnLst/>
            <a:rect r="r" b="b" t="t" l="l"/>
            <a:pathLst>
              <a:path h="748010" w="748010">
                <a:moveTo>
                  <a:pt x="0" y="0"/>
                </a:moveTo>
                <a:lnTo>
                  <a:pt x="748010" y="0"/>
                </a:lnTo>
                <a:lnTo>
                  <a:pt x="748010" y="748010"/>
                </a:lnTo>
                <a:lnTo>
                  <a:pt x="0" y="7480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2094310" y="5698777"/>
            <a:ext cx="3520231" cy="439936"/>
            <a:chOff x="0" y="0"/>
            <a:chExt cx="4693642" cy="5865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Media Files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2094310" y="6318200"/>
            <a:ext cx="8288536" cy="478780"/>
            <a:chOff x="0" y="0"/>
            <a:chExt cx="11051382" cy="63837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051382" cy="638373"/>
            </a:xfrm>
            <a:custGeom>
              <a:avLst/>
              <a:gdLst/>
              <a:ahLst/>
              <a:cxnLst/>
              <a:rect r="r" b="b" t="t" l="l"/>
              <a:pathLst>
                <a:path h="638373" w="11051382">
                  <a:moveTo>
                    <a:pt x="0" y="0"/>
                  </a:moveTo>
                  <a:lnTo>
                    <a:pt x="11051382" y="0"/>
                  </a:lnTo>
                  <a:lnTo>
                    <a:pt x="11051382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11051382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Analyze photos, videos, and audio for evidence clues.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1047155" y="7746801"/>
            <a:ext cx="748010" cy="748010"/>
          </a:xfrm>
          <a:custGeom>
            <a:avLst/>
            <a:gdLst/>
            <a:ahLst/>
            <a:cxnLst/>
            <a:rect r="r" b="b" t="t" l="l"/>
            <a:pathLst>
              <a:path h="748010" w="748010">
                <a:moveTo>
                  <a:pt x="0" y="0"/>
                </a:moveTo>
                <a:lnTo>
                  <a:pt x="748010" y="0"/>
                </a:lnTo>
                <a:lnTo>
                  <a:pt x="748010" y="748010"/>
                </a:lnTo>
                <a:lnTo>
                  <a:pt x="0" y="7480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2094310" y="7694562"/>
            <a:ext cx="3520231" cy="439936"/>
            <a:chOff x="0" y="0"/>
            <a:chExt cx="4693642" cy="58658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Location Data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094310" y="8313985"/>
            <a:ext cx="8288536" cy="478780"/>
            <a:chOff x="0" y="0"/>
            <a:chExt cx="11051382" cy="63837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1051382" cy="638373"/>
            </a:xfrm>
            <a:custGeom>
              <a:avLst/>
              <a:gdLst/>
              <a:ahLst/>
              <a:cxnLst/>
              <a:rect r="r" b="b" t="t" l="l"/>
              <a:pathLst>
                <a:path h="638373" w="11051382">
                  <a:moveTo>
                    <a:pt x="0" y="0"/>
                  </a:moveTo>
                  <a:lnTo>
                    <a:pt x="11051382" y="0"/>
                  </a:lnTo>
                  <a:lnTo>
                    <a:pt x="11051382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95250"/>
              <a:ext cx="11051382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Track user movements through GPS and network data.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905155" y="1975991"/>
            <a:ext cx="9335691" cy="1760041"/>
            <a:chOff x="0" y="0"/>
            <a:chExt cx="12447588" cy="234672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447588" cy="2346722"/>
            </a:xfrm>
            <a:custGeom>
              <a:avLst/>
              <a:gdLst/>
              <a:ahLst/>
              <a:cxnLst/>
              <a:rect r="r" b="b" t="t" l="l"/>
              <a:pathLst>
                <a:path h="2346722" w="12447588">
                  <a:moveTo>
                    <a:pt x="0" y="0"/>
                  </a:moveTo>
                  <a:lnTo>
                    <a:pt x="12447588" y="0"/>
                  </a:lnTo>
                  <a:lnTo>
                    <a:pt x="12447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2447588" cy="23752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Forensic Reporting: Documenting Findings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90868" y="4506962"/>
            <a:ext cx="701725" cy="701725"/>
            <a:chOff x="0" y="0"/>
            <a:chExt cx="935633" cy="9356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9050" y="1905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448818"/>
                  </a:moveTo>
                  <a:cubicBezTo>
                    <a:pt x="0" y="200914"/>
                    <a:pt x="200914" y="0"/>
                    <a:pt x="448818" y="0"/>
                  </a:cubicBezTo>
                  <a:cubicBezTo>
                    <a:pt x="696722" y="0"/>
                    <a:pt x="897509" y="200914"/>
                    <a:pt x="897509" y="448818"/>
                  </a:cubicBezTo>
                  <a:cubicBezTo>
                    <a:pt x="897509" y="696722"/>
                    <a:pt x="696595" y="897509"/>
                    <a:pt x="448818" y="897509"/>
                  </a:cubicBezTo>
                  <a:cubicBezTo>
                    <a:pt x="201041" y="897509"/>
                    <a:pt x="0" y="696595"/>
                    <a:pt x="0" y="448818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35609" cy="935736"/>
            </a:xfrm>
            <a:custGeom>
              <a:avLst/>
              <a:gdLst/>
              <a:ahLst/>
              <a:cxnLst/>
              <a:rect r="r" b="b" t="t" l="l"/>
              <a:pathLst>
                <a:path h="935736" w="935609">
                  <a:moveTo>
                    <a:pt x="0" y="467868"/>
                  </a:moveTo>
                  <a:cubicBezTo>
                    <a:pt x="0" y="209423"/>
                    <a:pt x="209423" y="0"/>
                    <a:pt x="467868" y="0"/>
                  </a:cubicBezTo>
                  <a:cubicBezTo>
                    <a:pt x="471424" y="0"/>
                    <a:pt x="474980" y="1016"/>
                    <a:pt x="477901" y="2921"/>
                  </a:cubicBezTo>
                  <a:lnTo>
                    <a:pt x="467868" y="19050"/>
                  </a:lnTo>
                  <a:lnTo>
                    <a:pt x="467868" y="0"/>
                  </a:lnTo>
                  <a:lnTo>
                    <a:pt x="467868" y="19050"/>
                  </a:lnTo>
                  <a:lnTo>
                    <a:pt x="467868" y="0"/>
                  </a:lnTo>
                  <a:cubicBezTo>
                    <a:pt x="726186" y="0"/>
                    <a:pt x="935609" y="209423"/>
                    <a:pt x="935609" y="467868"/>
                  </a:cubicBezTo>
                  <a:cubicBezTo>
                    <a:pt x="935609" y="475107"/>
                    <a:pt x="931545" y="481711"/>
                    <a:pt x="925068" y="484886"/>
                  </a:cubicBezTo>
                  <a:lnTo>
                    <a:pt x="916559" y="467868"/>
                  </a:lnTo>
                  <a:lnTo>
                    <a:pt x="935609" y="467868"/>
                  </a:lnTo>
                  <a:cubicBezTo>
                    <a:pt x="935609" y="726186"/>
                    <a:pt x="726186" y="935736"/>
                    <a:pt x="467741" y="935736"/>
                  </a:cubicBezTo>
                  <a:lnTo>
                    <a:pt x="467741" y="916686"/>
                  </a:lnTo>
                  <a:lnTo>
                    <a:pt x="467741" y="897636"/>
                  </a:lnTo>
                  <a:lnTo>
                    <a:pt x="467741" y="916686"/>
                  </a:lnTo>
                  <a:lnTo>
                    <a:pt x="467741" y="935736"/>
                  </a:lnTo>
                  <a:cubicBezTo>
                    <a:pt x="209423" y="935609"/>
                    <a:pt x="0" y="726186"/>
                    <a:pt x="0" y="467868"/>
                  </a:cubicBezTo>
                  <a:lnTo>
                    <a:pt x="19050" y="467868"/>
                  </a:lnTo>
                  <a:lnTo>
                    <a:pt x="0" y="467868"/>
                  </a:lnTo>
                  <a:moveTo>
                    <a:pt x="38100" y="467868"/>
                  </a:moveTo>
                  <a:lnTo>
                    <a:pt x="19050" y="467868"/>
                  </a:lnTo>
                  <a:lnTo>
                    <a:pt x="38100" y="467868"/>
                  </a:lnTo>
                  <a:cubicBezTo>
                    <a:pt x="38100" y="705104"/>
                    <a:pt x="230505" y="897509"/>
                    <a:pt x="467868" y="897509"/>
                  </a:cubicBezTo>
                  <a:cubicBezTo>
                    <a:pt x="478409" y="897509"/>
                    <a:pt x="486918" y="906018"/>
                    <a:pt x="486918" y="916559"/>
                  </a:cubicBezTo>
                  <a:cubicBezTo>
                    <a:pt x="486918" y="927100"/>
                    <a:pt x="478409" y="935609"/>
                    <a:pt x="467868" y="935609"/>
                  </a:cubicBezTo>
                  <a:cubicBezTo>
                    <a:pt x="457327" y="935609"/>
                    <a:pt x="448818" y="927100"/>
                    <a:pt x="448818" y="916559"/>
                  </a:cubicBezTo>
                  <a:cubicBezTo>
                    <a:pt x="448818" y="906018"/>
                    <a:pt x="457327" y="897509"/>
                    <a:pt x="467868" y="897509"/>
                  </a:cubicBezTo>
                  <a:cubicBezTo>
                    <a:pt x="705231" y="897509"/>
                    <a:pt x="897636" y="705104"/>
                    <a:pt x="897636" y="467741"/>
                  </a:cubicBezTo>
                  <a:cubicBezTo>
                    <a:pt x="897636" y="460502"/>
                    <a:pt x="901700" y="453898"/>
                    <a:pt x="908177" y="450723"/>
                  </a:cubicBezTo>
                  <a:lnTo>
                    <a:pt x="916686" y="467741"/>
                  </a:lnTo>
                  <a:lnTo>
                    <a:pt x="897636" y="467741"/>
                  </a:lnTo>
                  <a:cubicBezTo>
                    <a:pt x="897509" y="230505"/>
                    <a:pt x="705104" y="38100"/>
                    <a:pt x="467868" y="38100"/>
                  </a:cubicBezTo>
                  <a:cubicBezTo>
                    <a:pt x="464312" y="38100"/>
                    <a:pt x="460756" y="37084"/>
                    <a:pt x="457835" y="35179"/>
                  </a:cubicBezTo>
                  <a:lnTo>
                    <a:pt x="467868" y="19050"/>
                  </a:lnTo>
                  <a:lnTo>
                    <a:pt x="467868" y="38100"/>
                  </a:lnTo>
                  <a:cubicBezTo>
                    <a:pt x="230505" y="38100"/>
                    <a:pt x="38100" y="230505"/>
                    <a:pt x="38100" y="467868"/>
                  </a:cubicBezTo>
                  <a:close/>
                </a:path>
              </a:pathLst>
            </a:custGeom>
            <a:solidFill>
              <a:srgbClr val="F2B42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030467" y="4593729"/>
            <a:ext cx="422374" cy="528042"/>
            <a:chOff x="0" y="0"/>
            <a:chExt cx="563165" cy="7040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63165" cy="704057"/>
            </a:xfrm>
            <a:custGeom>
              <a:avLst/>
              <a:gdLst/>
              <a:ahLst/>
              <a:cxnLst/>
              <a:rect r="r" b="b" t="t" l="l"/>
              <a:pathLst>
                <a:path h="704057" w="563165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1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877449" y="4521250"/>
            <a:ext cx="3520231" cy="439936"/>
            <a:chOff x="0" y="0"/>
            <a:chExt cx="4693642" cy="5865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Report Structure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877449" y="5140673"/>
            <a:ext cx="3545979" cy="1436340"/>
            <a:chOff x="0" y="0"/>
            <a:chExt cx="4727972" cy="191512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727972" cy="1915120"/>
            </a:xfrm>
            <a:custGeom>
              <a:avLst/>
              <a:gdLst/>
              <a:ahLst/>
              <a:cxnLst/>
              <a:rect r="r" b="b" t="t" l="l"/>
              <a:pathLst>
                <a:path h="1915120" w="4727972">
                  <a:moveTo>
                    <a:pt x="0" y="0"/>
                  </a:moveTo>
                  <a:lnTo>
                    <a:pt x="4727972" y="0"/>
                  </a:lnTo>
                  <a:lnTo>
                    <a:pt x="4727972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4727972" cy="20103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Organize with clear sections: methods, findings, conclusions.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708285" y="4506962"/>
            <a:ext cx="701725" cy="701725"/>
            <a:chOff x="0" y="0"/>
            <a:chExt cx="935633" cy="93563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19050" y="1905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448818"/>
                  </a:moveTo>
                  <a:cubicBezTo>
                    <a:pt x="0" y="200914"/>
                    <a:pt x="200914" y="0"/>
                    <a:pt x="448818" y="0"/>
                  </a:cubicBezTo>
                  <a:cubicBezTo>
                    <a:pt x="696722" y="0"/>
                    <a:pt x="897509" y="200914"/>
                    <a:pt x="897509" y="448818"/>
                  </a:cubicBezTo>
                  <a:cubicBezTo>
                    <a:pt x="897509" y="696722"/>
                    <a:pt x="696595" y="897509"/>
                    <a:pt x="448818" y="897509"/>
                  </a:cubicBezTo>
                  <a:cubicBezTo>
                    <a:pt x="201041" y="897509"/>
                    <a:pt x="0" y="696595"/>
                    <a:pt x="0" y="448818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35609" cy="935736"/>
            </a:xfrm>
            <a:custGeom>
              <a:avLst/>
              <a:gdLst/>
              <a:ahLst/>
              <a:cxnLst/>
              <a:rect r="r" b="b" t="t" l="l"/>
              <a:pathLst>
                <a:path h="935736" w="935609">
                  <a:moveTo>
                    <a:pt x="0" y="467868"/>
                  </a:moveTo>
                  <a:cubicBezTo>
                    <a:pt x="0" y="209423"/>
                    <a:pt x="209423" y="0"/>
                    <a:pt x="467868" y="0"/>
                  </a:cubicBezTo>
                  <a:cubicBezTo>
                    <a:pt x="471424" y="0"/>
                    <a:pt x="474980" y="1016"/>
                    <a:pt x="477901" y="2921"/>
                  </a:cubicBezTo>
                  <a:lnTo>
                    <a:pt x="467868" y="19050"/>
                  </a:lnTo>
                  <a:lnTo>
                    <a:pt x="467868" y="0"/>
                  </a:lnTo>
                  <a:lnTo>
                    <a:pt x="467868" y="19050"/>
                  </a:lnTo>
                  <a:lnTo>
                    <a:pt x="467868" y="0"/>
                  </a:lnTo>
                  <a:cubicBezTo>
                    <a:pt x="726186" y="0"/>
                    <a:pt x="935609" y="209423"/>
                    <a:pt x="935609" y="467868"/>
                  </a:cubicBezTo>
                  <a:cubicBezTo>
                    <a:pt x="935609" y="475107"/>
                    <a:pt x="931545" y="481711"/>
                    <a:pt x="925068" y="484886"/>
                  </a:cubicBezTo>
                  <a:lnTo>
                    <a:pt x="916559" y="467868"/>
                  </a:lnTo>
                  <a:lnTo>
                    <a:pt x="935609" y="467868"/>
                  </a:lnTo>
                  <a:cubicBezTo>
                    <a:pt x="935609" y="726186"/>
                    <a:pt x="726186" y="935736"/>
                    <a:pt x="467741" y="935736"/>
                  </a:cubicBezTo>
                  <a:lnTo>
                    <a:pt x="467741" y="916686"/>
                  </a:lnTo>
                  <a:lnTo>
                    <a:pt x="467741" y="897636"/>
                  </a:lnTo>
                  <a:lnTo>
                    <a:pt x="467741" y="916686"/>
                  </a:lnTo>
                  <a:lnTo>
                    <a:pt x="467741" y="935736"/>
                  </a:lnTo>
                  <a:cubicBezTo>
                    <a:pt x="209423" y="935609"/>
                    <a:pt x="0" y="726186"/>
                    <a:pt x="0" y="467868"/>
                  </a:cubicBezTo>
                  <a:lnTo>
                    <a:pt x="19050" y="467868"/>
                  </a:lnTo>
                  <a:lnTo>
                    <a:pt x="0" y="467868"/>
                  </a:lnTo>
                  <a:moveTo>
                    <a:pt x="38100" y="467868"/>
                  </a:moveTo>
                  <a:lnTo>
                    <a:pt x="19050" y="467868"/>
                  </a:lnTo>
                  <a:lnTo>
                    <a:pt x="38100" y="467868"/>
                  </a:lnTo>
                  <a:cubicBezTo>
                    <a:pt x="38100" y="705104"/>
                    <a:pt x="230505" y="897509"/>
                    <a:pt x="467868" y="897509"/>
                  </a:cubicBezTo>
                  <a:cubicBezTo>
                    <a:pt x="478409" y="897509"/>
                    <a:pt x="486918" y="906018"/>
                    <a:pt x="486918" y="916559"/>
                  </a:cubicBezTo>
                  <a:cubicBezTo>
                    <a:pt x="486918" y="927100"/>
                    <a:pt x="478409" y="935609"/>
                    <a:pt x="467868" y="935609"/>
                  </a:cubicBezTo>
                  <a:cubicBezTo>
                    <a:pt x="457327" y="935609"/>
                    <a:pt x="448818" y="927100"/>
                    <a:pt x="448818" y="916559"/>
                  </a:cubicBezTo>
                  <a:cubicBezTo>
                    <a:pt x="448818" y="906018"/>
                    <a:pt x="457327" y="897509"/>
                    <a:pt x="467868" y="897509"/>
                  </a:cubicBezTo>
                  <a:cubicBezTo>
                    <a:pt x="705231" y="897509"/>
                    <a:pt x="897636" y="705104"/>
                    <a:pt x="897636" y="467741"/>
                  </a:cubicBezTo>
                  <a:cubicBezTo>
                    <a:pt x="897636" y="460502"/>
                    <a:pt x="901700" y="453898"/>
                    <a:pt x="908177" y="450723"/>
                  </a:cubicBezTo>
                  <a:lnTo>
                    <a:pt x="916686" y="467741"/>
                  </a:lnTo>
                  <a:lnTo>
                    <a:pt x="897636" y="467741"/>
                  </a:lnTo>
                  <a:cubicBezTo>
                    <a:pt x="897509" y="230505"/>
                    <a:pt x="705104" y="38100"/>
                    <a:pt x="467868" y="38100"/>
                  </a:cubicBezTo>
                  <a:cubicBezTo>
                    <a:pt x="464312" y="38100"/>
                    <a:pt x="460756" y="37084"/>
                    <a:pt x="457835" y="35179"/>
                  </a:cubicBezTo>
                  <a:lnTo>
                    <a:pt x="467868" y="19050"/>
                  </a:lnTo>
                  <a:lnTo>
                    <a:pt x="467868" y="38100"/>
                  </a:lnTo>
                  <a:cubicBezTo>
                    <a:pt x="230505" y="38100"/>
                    <a:pt x="38100" y="230505"/>
                    <a:pt x="38100" y="467868"/>
                  </a:cubicBezTo>
                  <a:close/>
                </a:path>
              </a:pathLst>
            </a:custGeom>
            <a:solidFill>
              <a:srgbClr val="D7425E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847885" y="4593729"/>
            <a:ext cx="422374" cy="528042"/>
            <a:chOff x="0" y="0"/>
            <a:chExt cx="563165" cy="70405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563165" cy="704057"/>
            </a:xfrm>
            <a:custGeom>
              <a:avLst/>
              <a:gdLst/>
              <a:ahLst/>
              <a:cxnLst/>
              <a:rect r="r" b="b" t="t" l="l"/>
              <a:pathLst>
                <a:path h="704057" w="563165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2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3694866" y="4521250"/>
            <a:ext cx="3520231" cy="439936"/>
            <a:chOff x="0" y="0"/>
            <a:chExt cx="4693642" cy="58658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Clear Presentation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3694866" y="5140673"/>
            <a:ext cx="3545979" cy="1436340"/>
            <a:chOff x="0" y="0"/>
            <a:chExt cx="4727972" cy="191512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727972" cy="1915120"/>
            </a:xfrm>
            <a:custGeom>
              <a:avLst/>
              <a:gdLst/>
              <a:ahLst/>
              <a:cxnLst/>
              <a:rect r="r" b="b" t="t" l="l"/>
              <a:pathLst>
                <a:path h="1915120" w="4727972">
                  <a:moveTo>
                    <a:pt x="0" y="0"/>
                  </a:moveTo>
                  <a:lnTo>
                    <a:pt x="4727972" y="0"/>
                  </a:lnTo>
                  <a:lnTo>
                    <a:pt x="4727972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95250"/>
              <a:ext cx="4727972" cy="201037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Use simple language to explain technical evidence convincingly.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7890868" y="7198370"/>
            <a:ext cx="701725" cy="701725"/>
            <a:chOff x="0" y="0"/>
            <a:chExt cx="935633" cy="935633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19050" y="1905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448818"/>
                  </a:moveTo>
                  <a:cubicBezTo>
                    <a:pt x="0" y="200914"/>
                    <a:pt x="200914" y="0"/>
                    <a:pt x="448818" y="0"/>
                  </a:cubicBezTo>
                  <a:cubicBezTo>
                    <a:pt x="696722" y="0"/>
                    <a:pt x="897509" y="200914"/>
                    <a:pt x="897509" y="448818"/>
                  </a:cubicBezTo>
                  <a:cubicBezTo>
                    <a:pt x="897509" y="696722"/>
                    <a:pt x="696595" y="897509"/>
                    <a:pt x="448818" y="897509"/>
                  </a:cubicBezTo>
                  <a:cubicBezTo>
                    <a:pt x="201041" y="897509"/>
                    <a:pt x="0" y="696595"/>
                    <a:pt x="0" y="448818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935609" cy="935736"/>
            </a:xfrm>
            <a:custGeom>
              <a:avLst/>
              <a:gdLst/>
              <a:ahLst/>
              <a:cxnLst/>
              <a:rect r="r" b="b" t="t" l="l"/>
              <a:pathLst>
                <a:path h="935736" w="935609">
                  <a:moveTo>
                    <a:pt x="0" y="467868"/>
                  </a:moveTo>
                  <a:cubicBezTo>
                    <a:pt x="0" y="209423"/>
                    <a:pt x="209423" y="0"/>
                    <a:pt x="467868" y="0"/>
                  </a:cubicBezTo>
                  <a:cubicBezTo>
                    <a:pt x="471424" y="0"/>
                    <a:pt x="474980" y="1016"/>
                    <a:pt x="477901" y="2921"/>
                  </a:cubicBezTo>
                  <a:lnTo>
                    <a:pt x="467868" y="19050"/>
                  </a:lnTo>
                  <a:lnTo>
                    <a:pt x="467868" y="0"/>
                  </a:lnTo>
                  <a:lnTo>
                    <a:pt x="467868" y="19050"/>
                  </a:lnTo>
                  <a:lnTo>
                    <a:pt x="467868" y="0"/>
                  </a:lnTo>
                  <a:cubicBezTo>
                    <a:pt x="726186" y="0"/>
                    <a:pt x="935609" y="209423"/>
                    <a:pt x="935609" y="467868"/>
                  </a:cubicBezTo>
                  <a:cubicBezTo>
                    <a:pt x="935609" y="475107"/>
                    <a:pt x="931545" y="481711"/>
                    <a:pt x="925068" y="484886"/>
                  </a:cubicBezTo>
                  <a:lnTo>
                    <a:pt x="916559" y="467868"/>
                  </a:lnTo>
                  <a:lnTo>
                    <a:pt x="935609" y="467868"/>
                  </a:lnTo>
                  <a:cubicBezTo>
                    <a:pt x="935609" y="726186"/>
                    <a:pt x="726186" y="935736"/>
                    <a:pt x="467741" y="935736"/>
                  </a:cubicBezTo>
                  <a:lnTo>
                    <a:pt x="467741" y="916686"/>
                  </a:lnTo>
                  <a:lnTo>
                    <a:pt x="467741" y="897636"/>
                  </a:lnTo>
                  <a:lnTo>
                    <a:pt x="467741" y="916686"/>
                  </a:lnTo>
                  <a:lnTo>
                    <a:pt x="467741" y="935736"/>
                  </a:lnTo>
                  <a:cubicBezTo>
                    <a:pt x="209423" y="935609"/>
                    <a:pt x="0" y="726186"/>
                    <a:pt x="0" y="467868"/>
                  </a:cubicBezTo>
                  <a:lnTo>
                    <a:pt x="19050" y="467868"/>
                  </a:lnTo>
                  <a:lnTo>
                    <a:pt x="0" y="467868"/>
                  </a:lnTo>
                  <a:moveTo>
                    <a:pt x="38100" y="467868"/>
                  </a:moveTo>
                  <a:lnTo>
                    <a:pt x="19050" y="467868"/>
                  </a:lnTo>
                  <a:lnTo>
                    <a:pt x="38100" y="467868"/>
                  </a:lnTo>
                  <a:cubicBezTo>
                    <a:pt x="38100" y="705104"/>
                    <a:pt x="230505" y="897509"/>
                    <a:pt x="467868" y="897509"/>
                  </a:cubicBezTo>
                  <a:cubicBezTo>
                    <a:pt x="478409" y="897509"/>
                    <a:pt x="486918" y="906018"/>
                    <a:pt x="486918" y="916559"/>
                  </a:cubicBezTo>
                  <a:cubicBezTo>
                    <a:pt x="486918" y="927100"/>
                    <a:pt x="478409" y="935609"/>
                    <a:pt x="467868" y="935609"/>
                  </a:cubicBezTo>
                  <a:cubicBezTo>
                    <a:pt x="457327" y="935609"/>
                    <a:pt x="448818" y="927100"/>
                    <a:pt x="448818" y="916559"/>
                  </a:cubicBezTo>
                  <a:cubicBezTo>
                    <a:pt x="448818" y="906018"/>
                    <a:pt x="457327" y="897509"/>
                    <a:pt x="467868" y="897509"/>
                  </a:cubicBezTo>
                  <a:cubicBezTo>
                    <a:pt x="705231" y="897509"/>
                    <a:pt x="897636" y="705104"/>
                    <a:pt x="897636" y="467741"/>
                  </a:cubicBezTo>
                  <a:cubicBezTo>
                    <a:pt x="897636" y="460502"/>
                    <a:pt x="901700" y="453898"/>
                    <a:pt x="908177" y="450723"/>
                  </a:cubicBezTo>
                  <a:lnTo>
                    <a:pt x="916686" y="467741"/>
                  </a:lnTo>
                  <a:lnTo>
                    <a:pt x="897636" y="467741"/>
                  </a:lnTo>
                  <a:cubicBezTo>
                    <a:pt x="897509" y="230505"/>
                    <a:pt x="705104" y="38100"/>
                    <a:pt x="467868" y="38100"/>
                  </a:cubicBezTo>
                  <a:cubicBezTo>
                    <a:pt x="464312" y="38100"/>
                    <a:pt x="460756" y="37084"/>
                    <a:pt x="457835" y="35179"/>
                  </a:cubicBezTo>
                  <a:lnTo>
                    <a:pt x="467868" y="19050"/>
                  </a:lnTo>
                  <a:lnTo>
                    <a:pt x="467868" y="38100"/>
                  </a:lnTo>
                  <a:cubicBezTo>
                    <a:pt x="230505" y="38100"/>
                    <a:pt x="38100" y="230505"/>
                    <a:pt x="38100" y="467868"/>
                  </a:cubicBezTo>
                  <a:close/>
                </a:path>
              </a:pathLst>
            </a:custGeom>
            <a:solidFill>
              <a:srgbClr val="DD785E"/>
            </a:solid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8030467" y="7285136"/>
            <a:ext cx="422374" cy="528042"/>
            <a:chOff x="0" y="0"/>
            <a:chExt cx="563165" cy="704057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563165" cy="704057"/>
            </a:xfrm>
            <a:custGeom>
              <a:avLst/>
              <a:gdLst/>
              <a:ahLst/>
              <a:cxnLst/>
              <a:rect r="r" b="b" t="t" l="l"/>
              <a:pathLst>
                <a:path h="704057" w="563165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3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8877449" y="7212658"/>
            <a:ext cx="3605212" cy="439936"/>
            <a:chOff x="0" y="0"/>
            <a:chExt cx="4806950" cy="586582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4806950" cy="586582"/>
            </a:xfrm>
            <a:custGeom>
              <a:avLst/>
              <a:gdLst/>
              <a:ahLst/>
              <a:cxnLst/>
              <a:rect r="r" b="b" t="t" l="l"/>
              <a:pathLst>
                <a:path h="586582" w="4806950">
                  <a:moveTo>
                    <a:pt x="0" y="0"/>
                  </a:moveTo>
                  <a:lnTo>
                    <a:pt x="4806950" y="0"/>
                  </a:lnTo>
                  <a:lnTo>
                    <a:pt x="4806950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19050"/>
              <a:ext cx="4806950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Accuracy &amp; Objectivity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8877449" y="7832080"/>
            <a:ext cx="8363396" cy="478780"/>
            <a:chOff x="0" y="0"/>
            <a:chExt cx="11151195" cy="638373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1151195" cy="638373"/>
            </a:xfrm>
            <a:custGeom>
              <a:avLst/>
              <a:gdLst/>
              <a:ahLst/>
              <a:cxnLst/>
              <a:rect r="r" b="b" t="t" l="l"/>
              <a:pathLst>
                <a:path h="638373" w="11151195">
                  <a:moveTo>
                    <a:pt x="0" y="0"/>
                  </a:moveTo>
                  <a:lnTo>
                    <a:pt x="11151195" y="0"/>
                  </a:lnTo>
                  <a:lnTo>
                    <a:pt x="1115119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95250"/>
              <a:ext cx="11151195" cy="7336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Ensure facts are precise and free from personal bias.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56078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47155" y="1130350"/>
            <a:ext cx="16193690" cy="1760041"/>
            <a:chOff x="0" y="0"/>
            <a:chExt cx="21591587" cy="23467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591588" cy="2346722"/>
            </a:xfrm>
            <a:custGeom>
              <a:avLst/>
              <a:gdLst/>
              <a:ahLst/>
              <a:cxnLst/>
              <a:rect r="r" b="b" t="t" l="l"/>
              <a:pathLst>
                <a:path h="2346722" w="21591588">
                  <a:moveTo>
                    <a:pt x="0" y="0"/>
                  </a:moveTo>
                  <a:lnTo>
                    <a:pt x="21591588" y="0"/>
                  </a:lnTo>
                  <a:lnTo>
                    <a:pt x="21591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1591587" cy="23752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Case Studies: Real-World Applications of Mobile Forensics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038499" y="5534174"/>
            <a:ext cx="3673227" cy="439936"/>
            <a:chOff x="0" y="0"/>
            <a:chExt cx="4897637" cy="5865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97637" cy="586582"/>
            </a:xfrm>
            <a:custGeom>
              <a:avLst/>
              <a:gdLst/>
              <a:ahLst/>
              <a:cxnLst/>
              <a:rect r="r" b="b" t="t" l="l"/>
              <a:pathLst>
                <a:path h="586582" w="4897637">
                  <a:moveTo>
                    <a:pt x="0" y="0"/>
                  </a:moveTo>
                  <a:lnTo>
                    <a:pt x="4897637" y="0"/>
                  </a:lnTo>
                  <a:lnTo>
                    <a:pt x="4897637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4897637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Criminal Investigations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47155" y="6153596"/>
            <a:ext cx="4664571" cy="957560"/>
            <a:chOff x="0" y="0"/>
            <a:chExt cx="6219428" cy="127674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219429" cy="1276747"/>
            </a:xfrm>
            <a:custGeom>
              <a:avLst/>
              <a:gdLst/>
              <a:ahLst/>
              <a:cxnLst/>
              <a:rect r="r" b="b" t="t" l="l"/>
              <a:pathLst>
                <a:path h="1276747" w="6219429">
                  <a:moveTo>
                    <a:pt x="0" y="0"/>
                  </a:moveTo>
                  <a:lnTo>
                    <a:pt x="6219429" y="0"/>
                  </a:lnTo>
                  <a:lnTo>
                    <a:pt x="6219429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0"/>
              <a:ext cx="6219428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Recover vital evidence in homicide and assault cases.</a:t>
              </a:r>
            </a:p>
          </p:txBody>
        </p:sp>
      </p:grpSp>
      <p:sp>
        <p:nvSpPr>
          <p:cNvPr name="Freeform 14" id="14" descr="preencoded.png"/>
          <p:cNvSpPr/>
          <p:nvPr/>
        </p:nvSpPr>
        <p:spPr>
          <a:xfrm flipH="false" flipV="false" rot="0">
            <a:off x="6310164" y="3488829"/>
            <a:ext cx="5667672" cy="5667672"/>
          </a:xfrm>
          <a:custGeom>
            <a:avLst/>
            <a:gdLst/>
            <a:ahLst/>
            <a:cxnLst/>
            <a:rect r="r" b="b" t="t" l="l"/>
            <a:pathLst>
              <a:path h="5667672" w="5667672">
                <a:moveTo>
                  <a:pt x="0" y="0"/>
                </a:moveTo>
                <a:lnTo>
                  <a:pt x="5667672" y="0"/>
                </a:lnTo>
                <a:lnTo>
                  <a:pt x="5667672" y="5667672"/>
                </a:lnTo>
                <a:lnTo>
                  <a:pt x="0" y="5667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6936432" y="6042869"/>
            <a:ext cx="447675" cy="559594"/>
            <a:chOff x="0" y="0"/>
            <a:chExt cx="596900" cy="74612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96900" cy="746125"/>
            </a:xfrm>
            <a:custGeom>
              <a:avLst/>
              <a:gdLst/>
              <a:ahLst/>
              <a:cxnLst/>
              <a:rect r="r" b="b" t="t" l="l"/>
              <a:pathLst>
                <a:path h="746125" w="596900">
                  <a:moveTo>
                    <a:pt x="0" y="0"/>
                  </a:moveTo>
                  <a:lnTo>
                    <a:pt x="596900" y="0"/>
                  </a:lnTo>
                  <a:lnTo>
                    <a:pt x="596900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33350"/>
              <a:ext cx="596900" cy="8794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25"/>
                </a:lnSpc>
              </a:pPr>
              <a:r>
                <a:rPr lang="en-US" sz="3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1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426554" y="4004965"/>
            <a:ext cx="3520231" cy="439936"/>
            <a:chOff x="0" y="0"/>
            <a:chExt cx="4693642" cy="5865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Corporate Espionage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426554" y="4624388"/>
            <a:ext cx="4814292" cy="957560"/>
            <a:chOff x="0" y="0"/>
            <a:chExt cx="6419057" cy="127674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419057" cy="1276747"/>
            </a:xfrm>
            <a:custGeom>
              <a:avLst/>
              <a:gdLst/>
              <a:ahLst/>
              <a:cxnLst/>
              <a:rect r="r" b="b" t="t" l="l"/>
              <a:pathLst>
                <a:path h="1276747" w="6419057">
                  <a:moveTo>
                    <a:pt x="0" y="0"/>
                  </a:moveTo>
                  <a:lnTo>
                    <a:pt x="6419057" y="0"/>
                  </a:lnTo>
                  <a:lnTo>
                    <a:pt x="6419057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6419057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Identify data breaches and unauthorized information leaks.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6310164" y="3488829"/>
            <a:ext cx="5667672" cy="5667672"/>
          </a:xfrm>
          <a:custGeom>
            <a:avLst/>
            <a:gdLst/>
            <a:ahLst/>
            <a:cxnLst/>
            <a:rect r="r" b="b" t="t" l="l"/>
            <a:pathLst>
              <a:path h="5667672" w="5667672">
                <a:moveTo>
                  <a:pt x="0" y="0"/>
                </a:moveTo>
                <a:lnTo>
                  <a:pt x="5667672" y="0"/>
                </a:lnTo>
                <a:lnTo>
                  <a:pt x="5667672" y="5667672"/>
                </a:lnTo>
                <a:lnTo>
                  <a:pt x="0" y="56676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9911954" y="4324945"/>
            <a:ext cx="447675" cy="559594"/>
            <a:chOff x="0" y="0"/>
            <a:chExt cx="596900" cy="74612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96900" cy="746125"/>
            </a:xfrm>
            <a:custGeom>
              <a:avLst/>
              <a:gdLst/>
              <a:ahLst/>
              <a:cxnLst/>
              <a:rect r="r" b="b" t="t" l="l"/>
              <a:pathLst>
                <a:path h="746125" w="596900">
                  <a:moveTo>
                    <a:pt x="0" y="0"/>
                  </a:moveTo>
                  <a:lnTo>
                    <a:pt x="596900" y="0"/>
                  </a:lnTo>
                  <a:lnTo>
                    <a:pt x="596900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33350"/>
              <a:ext cx="596900" cy="8794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25"/>
                </a:lnSpc>
              </a:pPr>
              <a:r>
                <a:rPr lang="en-US" sz="3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2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2426554" y="7063234"/>
            <a:ext cx="3520231" cy="439936"/>
            <a:chOff x="0" y="0"/>
            <a:chExt cx="4693642" cy="58658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693642" cy="586582"/>
            </a:xfrm>
            <a:custGeom>
              <a:avLst/>
              <a:gdLst/>
              <a:ahLst/>
              <a:cxnLst/>
              <a:rect r="r" b="b" t="t" l="l"/>
              <a:pathLst>
                <a:path h="586582" w="469364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Civil Litigation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2426554" y="7682656"/>
            <a:ext cx="4814292" cy="957560"/>
            <a:chOff x="0" y="0"/>
            <a:chExt cx="6419057" cy="1276747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419057" cy="1276747"/>
            </a:xfrm>
            <a:custGeom>
              <a:avLst/>
              <a:gdLst/>
              <a:ahLst/>
              <a:cxnLst/>
              <a:rect r="r" b="b" t="t" l="l"/>
              <a:pathLst>
                <a:path h="1276747" w="6419057">
                  <a:moveTo>
                    <a:pt x="0" y="0"/>
                  </a:moveTo>
                  <a:lnTo>
                    <a:pt x="6419057" y="0"/>
                  </a:lnTo>
                  <a:lnTo>
                    <a:pt x="6419057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95250"/>
              <a:ext cx="6419057" cy="13719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Prove intellectual property theft and contract disputes.</a:t>
              </a:r>
            </a:p>
          </p:txBody>
        </p:sp>
      </p:grpSp>
      <p:sp>
        <p:nvSpPr>
          <p:cNvPr name="Freeform 34" id="34" descr="preencoded.png"/>
          <p:cNvSpPr/>
          <p:nvPr/>
        </p:nvSpPr>
        <p:spPr>
          <a:xfrm flipH="false" flipV="false" rot="0">
            <a:off x="6310164" y="3488829"/>
            <a:ext cx="5667672" cy="5667672"/>
          </a:xfrm>
          <a:custGeom>
            <a:avLst/>
            <a:gdLst/>
            <a:ahLst/>
            <a:cxnLst/>
            <a:rect r="r" b="b" t="t" l="l"/>
            <a:pathLst>
              <a:path h="5667672" w="5667672">
                <a:moveTo>
                  <a:pt x="0" y="0"/>
                </a:moveTo>
                <a:lnTo>
                  <a:pt x="5667672" y="0"/>
                </a:lnTo>
                <a:lnTo>
                  <a:pt x="5667672" y="5667672"/>
                </a:lnTo>
                <a:lnTo>
                  <a:pt x="0" y="56676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35" id="35"/>
          <p:cNvGrpSpPr/>
          <p:nvPr/>
        </p:nvGrpSpPr>
        <p:grpSpPr>
          <a:xfrm rot="0">
            <a:off x="9911954" y="7760642"/>
            <a:ext cx="447675" cy="559594"/>
            <a:chOff x="0" y="0"/>
            <a:chExt cx="596900" cy="746125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596900" cy="746125"/>
            </a:xfrm>
            <a:custGeom>
              <a:avLst/>
              <a:gdLst/>
              <a:ahLst/>
              <a:cxnLst/>
              <a:rect r="r" b="b" t="t" l="l"/>
              <a:pathLst>
                <a:path h="746125" w="596900">
                  <a:moveTo>
                    <a:pt x="0" y="0"/>
                  </a:moveTo>
                  <a:lnTo>
                    <a:pt x="596900" y="0"/>
                  </a:lnTo>
                  <a:lnTo>
                    <a:pt x="596900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133350"/>
              <a:ext cx="596900" cy="8794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25"/>
                </a:lnSpc>
              </a:pPr>
              <a:r>
                <a:rPr lang="en-US" sz="3500" b="true">
                  <a:solidFill>
                    <a:srgbClr val="FFFFFF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3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DAGlJSo2ePY</dc:identifier>
  <dcterms:modified xsi:type="dcterms:W3CDTF">2011-08-01T06:04:30Z</dcterms:modified>
  <cp:revision>1</cp:revision>
</cp:coreProperties>
</file>

<file path=docProps/thumbnail.jpeg>
</file>